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423" r:id="rId5"/>
    <p:sldId id="365" r:id="rId6"/>
    <p:sldId id="470" r:id="rId7"/>
    <p:sldId id="469" r:id="rId8"/>
  </p:sldIdLst>
  <p:sldSz cx="12192000" cy="6858000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3E100"/>
    <a:srgbClr val="EA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660"/>
  </p:normalViewPr>
  <p:slideViewPr>
    <p:cSldViewPr snapToGrid="0">
      <p:cViewPr varScale="1">
        <p:scale>
          <a:sx n="56" d="100"/>
          <a:sy n="56" d="100"/>
        </p:scale>
        <p:origin x="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750F1-0B82-44C4-950A-8FD2D15EF2A2}" type="doc">
      <dgm:prSet loTypeId="urn:microsoft.com/office/officeart/2005/8/layout/hierarchy5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B76405-1A31-4257-AB8C-8CBAB7005D99}">
      <dgm:prSet phldrT="[Texto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ES" sz="1400" b="1" dirty="0">
              <a:solidFill>
                <a:schemeClr val="bg1">
                  <a:lumMod val="50000"/>
                </a:schemeClr>
              </a:solidFill>
            </a:rPr>
            <a:t>2.</a:t>
          </a:r>
        </a:p>
        <a:p>
          <a:r>
            <a:rPr lang="es-ES" sz="1400" b="1" dirty="0">
              <a:solidFill>
                <a:schemeClr val="bg1">
                  <a:lumMod val="50000"/>
                </a:schemeClr>
              </a:solidFill>
            </a:rPr>
            <a:t>CONTENIDO MUNDO</a:t>
          </a:r>
        </a:p>
      </dgm:t>
    </dgm:pt>
    <dgm:pt modelId="{F27B345C-46B7-4499-8219-CA0C2F182D59}" type="parTrans" cxnId="{448FADB6-5E25-4571-82E8-F9684F4B1D5C}">
      <dgm:prSet/>
      <dgm:spPr/>
      <dgm:t>
        <a:bodyPr/>
        <a:lstStyle/>
        <a:p>
          <a:endParaRPr lang="es-ES" dirty="0"/>
        </a:p>
      </dgm:t>
    </dgm:pt>
    <dgm:pt modelId="{8EA93F36-16F0-4017-B9DF-148DA95DBE4D}" type="sibTrans" cxnId="{448FADB6-5E25-4571-82E8-F9684F4B1D5C}">
      <dgm:prSet/>
      <dgm:spPr/>
      <dgm:t>
        <a:bodyPr/>
        <a:lstStyle/>
        <a:p>
          <a:endParaRPr lang="es-ES"/>
        </a:p>
      </dgm:t>
    </dgm:pt>
    <dgm:pt modelId="{0AA3536D-87B2-43DF-A75B-F7AA91FCBCBC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" sz="1400" dirty="0"/>
            <a:t>INICIO</a:t>
          </a:r>
        </a:p>
      </dgm:t>
    </dgm:pt>
    <dgm:pt modelId="{66D4412A-8B2C-4000-8496-6F49034C45FF}" type="parTrans" cxnId="{75B989F0-FE75-4492-9D8E-8E4942CA7044}">
      <dgm:prSet/>
      <dgm:spPr/>
      <dgm:t>
        <a:bodyPr/>
        <a:lstStyle/>
        <a:p>
          <a:endParaRPr lang="es-ES"/>
        </a:p>
      </dgm:t>
    </dgm:pt>
    <dgm:pt modelId="{F1416947-898F-423B-A57A-0A14A0105ED6}" type="sibTrans" cxnId="{75B989F0-FE75-4492-9D8E-8E4942CA7044}">
      <dgm:prSet/>
      <dgm:spPr/>
      <dgm:t>
        <a:bodyPr/>
        <a:lstStyle/>
        <a:p>
          <a:endParaRPr lang="es-ES"/>
        </a:p>
      </dgm:t>
    </dgm:pt>
    <dgm:pt modelId="{AFBAAD27-D87A-4DC9-B5AE-ED46098FD4D2}">
      <dgm:prSet phldrT="[Texto]" custT="1"/>
      <dgm:spPr>
        <a:solidFill>
          <a:schemeClr val="accent5">
            <a:lumMod val="75000"/>
          </a:schemeClr>
        </a:solidFill>
        <a:ln w="31750" cmpd="dbl"/>
      </dgm:spPr>
      <dgm:t>
        <a:bodyPr/>
        <a:lstStyle/>
        <a:p>
          <a:r>
            <a:rPr lang="es-ES" sz="1200" dirty="0"/>
            <a:t>CARRUSEL        IMAGENES</a:t>
          </a:r>
        </a:p>
      </dgm:t>
    </dgm:pt>
    <dgm:pt modelId="{E96F7488-EEB1-4B43-8ABB-EE687F39B625}" type="parTrans" cxnId="{3A0933AC-82D1-48FE-8D00-B0BA54226876}">
      <dgm:prSet/>
      <dgm:spPr/>
      <dgm:t>
        <a:bodyPr/>
        <a:lstStyle/>
        <a:p>
          <a:endParaRPr lang="es-ES"/>
        </a:p>
      </dgm:t>
    </dgm:pt>
    <dgm:pt modelId="{692BAD5D-74E0-4591-8193-A9E3F4B9BE6A}" type="sibTrans" cxnId="{3A0933AC-82D1-48FE-8D00-B0BA54226876}">
      <dgm:prSet/>
      <dgm:spPr/>
      <dgm:t>
        <a:bodyPr/>
        <a:lstStyle/>
        <a:p>
          <a:endParaRPr lang="es-ES"/>
        </a:p>
      </dgm:t>
    </dgm:pt>
    <dgm:pt modelId="{5F622638-7C11-43CA-9D1E-652980811AB2}">
      <dgm:prSet phldrT="[Texto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ES" sz="1400" b="1" dirty="0">
              <a:solidFill>
                <a:schemeClr val="bg1">
                  <a:lumMod val="50000"/>
                </a:schemeClr>
              </a:solidFill>
            </a:rPr>
            <a:t>1.</a:t>
          </a:r>
        </a:p>
        <a:p>
          <a:r>
            <a:rPr lang="es-ES" sz="1400" b="1" dirty="0">
              <a:solidFill>
                <a:schemeClr val="bg1">
                  <a:lumMod val="50000"/>
                </a:schemeClr>
              </a:solidFill>
            </a:rPr>
            <a:t>ACCESO    MUNDO</a:t>
          </a:r>
        </a:p>
      </dgm:t>
    </dgm:pt>
    <dgm:pt modelId="{1EF0D03B-680B-4686-9FCA-14427AEBCE36}" type="parTrans" cxnId="{F121E230-BEB5-4379-A179-E4CA4E9255F4}">
      <dgm:prSet/>
      <dgm:spPr/>
      <dgm:t>
        <a:bodyPr/>
        <a:lstStyle/>
        <a:p>
          <a:endParaRPr lang="es-ES"/>
        </a:p>
      </dgm:t>
    </dgm:pt>
    <dgm:pt modelId="{3C8AB69F-C03E-4791-A54C-92A000D75071}" type="sibTrans" cxnId="{F121E230-BEB5-4379-A179-E4CA4E9255F4}">
      <dgm:prSet/>
      <dgm:spPr/>
      <dgm:t>
        <a:bodyPr/>
        <a:lstStyle/>
        <a:p>
          <a:endParaRPr lang="es-ES"/>
        </a:p>
      </dgm:t>
    </dgm:pt>
    <dgm:pt modelId="{E159518B-6E64-4D52-968F-6A8CF1218E33}">
      <dgm:prSet phldrT="[Texto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ES" sz="1400" b="1" dirty="0">
              <a:solidFill>
                <a:schemeClr val="bg1">
                  <a:lumMod val="50000"/>
                </a:schemeClr>
              </a:solidFill>
            </a:rPr>
            <a:t>3.</a:t>
          </a:r>
        </a:p>
        <a:p>
          <a:r>
            <a:rPr lang="es-ES" sz="1400" b="1" dirty="0">
              <a:solidFill>
                <a:schemeClr val="bg1">
                  <a:lumMod val="50000"/>
                </a:schemeClr>
              </a:solidFill>
            </a:rPr>
            <a:t>NAVEGACION CONTENIDOS</a:t>
          </a:r>
        </a:p>
      </dgm:t>
    </dgm:pt>
    <dgm:pt modelId="{0ECEBE54-0BA9-4DEF-8ABB-27D8A04F83F6}" type="parTrans" cxnId="{AEAF4A96-C193-4B54-8BDB-0386A8579252}">
      <dgm:prSet/>
      <dgm:spPr/>
      <dgm:t>
        <a:bodyPr/>
        <a:lstStyle/>
        <a:p>
          <a:endParaRPr lang="es-ES"/>
        </a:p>
      </dgm:t>
    </dgm:pt>
    <dgm:pt modelId="{B6D556C6-3012-408A-922A-87AD78C92814}" type="sibTrans" cxnId="{AEAF4A96-C193-4B54-8BDB-0386A8579252}">
      <dgm:prSet/>
      <dgm:spPr/>
      <dgm:t>
        <a:bodyPr/>
        <a:lstStyle/>
        <a:p>
          <a:endParaRPr lang="es-ES"/>
        </a:p>
      </dgm:t>
    </dgm:pt>
    <dgm:pt modelId="{D15A9D64-0E49-4680-A389-C25F6AF49EC6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200" b="1" dirty="0">
              <a:solidFill>
                <a:schemeClr val="tx1"/>
              </a:solidFill>
            </a:rPr>
            <a:t>MENU NARRATIVAS</a:t>
          </a:r>
        </a:p>
      </dgm:t>
    </dgm:pt>
    <dgm:pt modelId="{B87726AB-E7F8-4F14-91CD-7F5E93A2E6AD}" type="parTrans" cxnId="{1B316581-3E06-4010-8CB6-F29F5D14B03E}">
      <dgm:prSet/>
      <dgm:spPr/>
      <dgm:t>
        <a:bodyPr/>
        <a:lstStyle/>
        <a:p>
          <a:endParaRPr lang="es-ES"/>
        </a:p>
      </dgm:t>
    </dgm:pt>
    <dgm:pt modelId="{F69BD1FB-57D3-43E8-ABD6-A4E34501B550}" type="sibTrans" cxnId="{1B316581-3E06-4010-8CB6-F29F5D14B03E}">
      <dgm:prSet/>
      <dgm:spPr/>
      <dgm:t>
        <a:bodyPr/>
        <a:lstStyle/>
        <a:p>
          <a:endParaRPr lang="es-ES"/>
        </a:p>
      </dgm:t>
    </dgm:pt>
    <dgm:pt modelId="{C3F2BFEA-F804-4431-B639-D530FFA8C9BD}">
      <dgm:prSet phldrT="[Texto]" custT="1"/>
      <dgm:spPr>
        <a:solidFill>
          <a:schemeClr val="accent5">
            <a:lumMod val="75000"/>
          </a:schemeClr>
        </a:solidFill>
        <a:ln w="31750" cmpd="dbl"/>
      </dgm:spPr>
      <dgm:t>
        <a:bodyPr/>
        <a:lstStyle/>
        <a:p>
          <a:r>
            <a:rPr lang="es-ES" sz="1200" dirty="0"/>
            <a:t>(1-n) DEMO/s APP/s</a:t>
          </a:r>
        </a:p>
      </dgm:t>
    </dgm:pt>
    <dgm:pt modelId="{5B902DB5-4D88-467F-A342-9BB37D9AD117}" type="parTrans" cxnId="{25C2234C-6853-4D7A-97EB-450294791225}">
      <dgm:prSet/>
      <dgm:spPr/>
      <dgm:t>
        <a:bodyPr/>
        <a:lstStyle/>
        <a:p>
          <a:endParaRPr lang="es-ES"/>
        </a:p>
      </dgm:t>
    </dgm:pt>
    <dgm:pt modelId="{AB554F16-4D60-46B0-A216-3B920B394F3A}" type="sibTrans" cxnId="{25C2234C-6853-4D7A-97EB-450294791225}">
      <dgm:prSet/>
      <dgm:spPr/>
      <dgm:t>
        <a:bodyPr/>
        <a:lstStyle/>
        <a:p>
          <a:endParaRPr lang="es-ES"/>
        </a:p>
      </dgm:t>
    </dgm:pt>
    <dgm:pt modelId="{03221A13-01F5-44D0-9A0D-C312DFAEFA37}">
      <dgm:prSet phldrT="[Texto]" custT="1"/>
      <dgm:spPr>
        <a:solidFill>
          <a:schemeClr val="accent5">
            <a:lumMod val="75000"/>
          </a:schemeClr>
        </a:solidFill>
        <a:ln w="31750" cmpd="dbl"/>
      </dgm:spPr>
      <dgm:t>
        <a:bodyPr/>
        <a:lstStyle/>
        <a:p>
          <a:r>
            <a:rPr lang="es-ES" sz="1200" dirty="0"/>
            <a:t>CARPETA         VIDEOS y </a:t>
          </a:r>
          <a:r>
            <a:rPr lang="es-ES" sz="1200" dirty="0" err="1"/>
            <a:t>PDFs</a:t>
          </a:r>
          <a:endParaRPr lang="es-ES" sz="1200" dirty="0"/>
        </a:p>
      </dgm:t>
    </dgm:pt>
    <dgm:pt modelId="{50212E57-755A-48C5-B905-5FA3C212E041}" type="parTrans" cxnId="{ACD10B4F-DAA3-4760-BEB1-B8C556523829}">
      <dgm:prSet/>
      <dgm:spPr/>
      <dgm:t>
        <a:bodyPr/>
        <a:lstStyle/>
        <a:p>
          <a:endParaRPr lang="es-ES"/>
        </a:p>
      </dgm:t>
    </dgm:pt>
    <dgm:pt modelId="{8AA76C8D-DB2D-464E-AFF2-7BC777D30739}" type="sibTrans" cxnId="{ACD10B4F-DAA3-4760-BEB1-B8C556523829}">
      <dgm:prSet/>
      <dgm:spPr/>
      <dgm:t>
        <a:bodyPr/>
        <a:lstStyle/>
        <a:p>
          <a:endParaRPr lang="es-ES"/>
        </a:p>
      </dgm:t>
    </dgm:pt>
    <dgm:pt modelId="{2EFEC384-D2AF-472E-930A-AAEE3091409B}">
      <dgm:prSet phldrT="[Texto]"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200" dirty="0"/>
            <a:t>PRESENTACION  PPT PRINCIPAL</a:t>
          </a:r>
        </a:p>
      </dgm:t>
    </dgm:pt>
    <dgm:pt modelId="{03BAA34A-D0B1-4D62-B03B-066195EE22A3}" type="parTrans" cxnId="{9F1126D7-E541-40AA-BE43-3C2C837DBD8E}">
      <dgm:prSet/>
      <dgm:spPr/>
      <dgm:t>
        <a:bodyPr/>
        <a:lstStyle/>
        <a:p>
          <a:endParaRPr lang="es-ES"/>
        </a:p>
      </dgm:t>
    </dgm:pt>
    <dgm:pt modelId="{5EEC6C38-D67B-4A81-8807-D5B1A2A907F8}" type="sibTrans" cxnId="{9F1126D7-E541-40AA-BE43-3C2C837DBD8E}">
      <dgm:prSet/>
      <dgm:spPr/>
      <dgm:t>
        <a:bodyPr/>
        <a:lstStyle/>
        <a:p>
          <a:endParaRPr lang="es-ES"/>
        </a:p>
      </dgm:t>
    </dgm:pt>
    <dgm:pt modelId="{BFF7368C-CC9A-477A-A012-5C445D703563}">
      <dgm:prSet phldrT="[Texto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ES" sz="1400" dirty="0"/>
            <a:t>4.</a:t>
          </a:r>
        </a:p>
        <a:p>
          <a:r>
            <a:rPr lang="es-ES" sz="1400" dirty="0"/>
            <a:t>NAVEGACION NARRATIVAS</a:t>
          </a:r>
        </a:p>
      </dgm:t>
    </dgm:pt>
    <dgm:pt modelId="{2F109721-B34D-4C95-AC2C-063A2AA65412}" type="parTrans" cxnId="{5C59510E-918A-4534-9B46-A1FA51BEB0B9}">
      <dgm:prSet/>
      <dgm:spPr/>
      <dgm:t>
        <a:bodyPr/>
        <a:lstStyle/>
        <a:p>
          <a:endParaRPr lang="es-ES"/>
        </a:p>
      </dgm:t>
    </dgm:pt>
    <dgm:pt modelId="{D09AF1D3-28BE-4496-8F1D-972CE8B13264}" type="sibTrans" cxnId="{5C59510E-918A-4534-9B46-A1FA51BEB0B9}">
      <dgm:prSet/>
      <dgm:spPr/>
      <dgm:t>
        <a:bodyPr/>
        <a:lstStyle/>
        <a:p>
          <a:endParaRPr lang="es-ES"/>
        </a:p>
      </dgm:t>
    </dgm:pt>
    <dgm:pt modelId="{23DAC8AC-F2EE-4502-8C43-490FF4DFA5FA}">
      <dgm:prSet phldrT="[Texto]" custT="1"/>
      <dgm:spPr>
        <a:solidFill>
          <a:srgbClr val="7030A0"/>
        </a:solidFill>
        <a:ln>
          <a:prstDash val="sysDash"/>
        </a:ln>
      </dgm:spPr>
      <dgm:t>
        <a:bodyPr/>
        <a:lstStyle/>
        <a:p>
          <a:r>
            <a:rPr lang="es-ES" sz="1200" b="1" dirty="0"/>
            <a:t>(N) IMAGENES</a:t>
          </a:r>
        </a:p>
      </dgm:t>
    </dgm:pt>
    <dgm:pt modelId="{9FCF7382-FC2C-40F8-B4E8-180D3BFF2666}" type="parTrans" cxnId="{B1A9D4BD-66F5-4B9E-AED7-F1553F134A0E}">
      <dgm:prSet/>
      <dgm:spPr/>
      <dgm:t>
        <a:bodyPr/>
        <a:lstStyle/>
        <a:p>
          <a:endParaRPr lang="es-ES"/>
        </a:p>
      </dgm:t>
    </dgm:pt>
    <dgm:pt modelId="{804E52C7-464D-46B8-B7C0-928FC705BBE6}" type="sibTrans" cxnId="{B1A9D4BD-66F5-4B9E-AED7-F1553F134A0E}">
      <dgm:prSet/>
      <dgm:spPr/>
      <dgm:t>
        <a:bodyPr/>
        <a:lstStyle/>
        <a:p>
          <a:endParaRPr lang="es-ES"/>
        </a:p>
      </dgm:t>
    </dgm:pt>
    <dgm:pt modelId="{0CE14C01-55F1-411B-8963-627BFED12FB5}">
      <dgm:prSet phldrT="[Texto]" custT="1"/>
      <dgm:spPr>
        <a:solidFill>
          <a:srgbClr val="7030A0"/>
        </a:solidFill>
        <a:ln>
          <a:prstDash val="sysDash"/>
        </a:ln>
      </dgm:spPr>
      <dgm:t>
        <a:bodyPr/>
        <a:lstStyle/>
        <a:p>
          <a:r>
            <a:rPr lang="es-ES" sz="1200" b="1" dirty="0"/>
            <a:t>PPT SHOW</a:t>
          </a:r>
        </a:p>
      </dgm:t>
    </dgm:pt>
    <dgm:pt modelId="{80D4AFAC-7C77-4C9C-B5B9-C9FF75EF27F1}" type="parTrans" cxnId="{07C60075-445E-4972-9913-1EE4826A441E}">
      <dgm:prSet/>
      <dgm:spPr/>
      <dgm:t>
        <a:bodyPr/>
        <a:lstStyle/>
        <a:p>
          <a:endParaRPr lang="es-ES"/>
        </a:p>
      </dgm:t>
    </dgm:pt>
    <dgm:pt modelId="{01C1B29E-DAE6-47D5-AD4F-3CACB0F5458D}" type="sibTrans" cxnId="{07C60075-445E-4972-9913-1EE4826A441E}">
      <dgm:prSet/>
      <dgm:spPr/>
      <dgm:t>
        <a:bodyPr/>
        <a:lstStyle/>
        <a:p>
          <a:endParaRPr lang="es-ES"/>
        </a:p>
      </dgm:t>
    </dgm:pt>
    <dgm:pt modelId="{8A390159-8AEC-4ADB-B5A9-1280391FBE18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200" b="1" dirty="0"/>
            <a:t>DEMO APP 1</a:t>
          </a:r>
        </a:p>
      </dgm:t>
    </dgm:pt>
    <dgm:pt modelId="{6B296E46-CB7F-4775-9900-8C7EBBD60727}" type="parTrans" cxnId="{88C09AB9-9158-4832-8789-21E45215CC71}">
      <dgm:prSet/>
      <dgm:spPr/>
      <dgm:t>
        <a:bodyPr/>
        <a:lstStyle/>
        <a:p>
          <a:endParaRPr lang="es-ES"/>
        </a:p>
      </dgm:t>
    </dgm:pt>
    <dgm:pt modelId="{BC5A7F6D-FDA0-41D6-AAAB-161C5964516F}" type="sibTrans" cxnId="{88C09AB9-9158-4832-8789-21E45215CC71}">
      <dgm:prSet/>
      <dgm:spPr/>
      <dgm:t>
        <a:bodyPr/>
        <a:lstStyle/>
        <a:p>
          <a:endParaRPr lang="es-ES"/>
        </a:p>
      </dgm:t>
    </dgm:pt>
    <dgm:pt modelId="{F9750786-9564-479E-A7C2-1146402D4616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200" b="1" dirty="0"/>
            <a:t>DEMO APP N</a:t>
          </a:r>
        </a:p>
      </dgm:t>
    </dgm:pt>
    <dgm:pt modelId="{6DF16CA1-FF58-425A-9CBC-203EB66000E4}" type="parTrans" cxnId="{E21AD6F2-BC7E-4FFA-B458-AA24C832A9C6}">
      <dgm:prSet/>
      <dgm:spPr/>
      <dgm:t>
        <a:bodyPr/>
        <a:lstStyle/>
        <a:p>
          <a:endParaRPr lang="es-ES"/>
        </a:p>
      </dgm:t>
    </dgm:pt>
    <dgm:pt modelId="{0384AFED-735F-4B0A-9A88-4A0759DA0BBF}" type="sibTrans" cxnId="{E21AD6F2-BC7E-4FFA-B458-AA24C832A9C6}">
      <dgm:prSet/>
      <dgm:spPr/>
      <dgm:t>
        <a:bodyPr/>
        <a:lstStyle/>
        <a:p>
          <a:endParaRPr lang="es-ES"/>
        </a:p>
      </dgm:t>
    </dgm:pt>
    <dgm:pt modelId="{0462A2E7-3B21-481C-B818-9F62AAEDFD6E}">
      <dgm:prSet phldrT="[Texto]" custT="1"/>
      <dgm:spPr>
        <a:solidFill>
          <a:srgbClr val="7030A0"/>
        </a:solidFill>
        <a:ln>
          <a:prstDash val="sysDash"/>
        </a:ln>
      </dgm:spPr>
      <dgm:t>
        <a:bodyPr/>
        <a:lstStyle/>
        <a:p>
          <a:r>
            <a:rPr lang="es-ES" sz="1200" b="1" dirty="0"/>
            <a:t>(N) ARCHIVOS PDF</a:t>
          </a:r>
        </a:p>
      </dgm:t>
    </dgm:pt>
    <dgm:pt modelId="{C32EEFE7-CC79-4809-B6FC-58C8E98CBB6A}" type="parTrans" cxnId="{C68EA34F-4925-4E47-BF88-E64E32F1DA51}">
      <dgm:prSet/>
      <dgm:spPr/>
      <dgm:t>
        <a:bodyPr/>
        <a:lstStyle/>
        <a:p>
          <a:endParaRPr lang="es-ES"/>
        </a:p>
      </dgm:t>
    </dgm:pt>
    <dgm:pt modelId="{CE019440-B2C4-4489-A651-3B8F2444CA64}" type="sibTrans" cxnId="{C68EA34F-4925-4E47-BF88-E64E32F1DA51}">
      <dgm:prSet/>
      <dgm:spPr/>
      <dgm:t>
        <a:bodyPr/>
        <a:lstStyle/>
        <a:p>
          <a:endParaRPr lang="es-ES"/>
        </a:p>
      </dgm:t>
    </dgm:pt>
    <dgm:pt modelId="{47CAAC73-9D44-4040-8D6A-B5C4E37AF2AB}">
      <dgm:prSet phldrT="[Texto]" custT="1"/>
      <dgm:spPr>
        <a:solidFill>
          <a:srgbClr val="7030A0"/>
        </a:solidFill>
        <a:ln>
          <a:prstDash val="sysDash"/>
        </a:ln>
      </dgm:spPr>
      <dgm:t>
        <a:bodyPr/>
        <a:lstStyle/>
        <a:p>
          <a:r>
            <a:rPr lang="es-ES" sz="1200" b="1" dirty="0"/>
            <a:t>(N) VIDEOS / MOTION GRAPHIC </a:t>
          </a:r>
        </a:p>
      </dgm:t>
    </dgm:pt>
    <dgm:pt modelId="{C60B973C-0C3F-4679-93D8-120140A78567}" type="parTrans" cxnId="{A773E3DD-F6C4-4CBA-B15C-F5482109EF9C}">
      <dgm:prSet/>
      <dgm:spPr/>
      <dgm:t>
        <a:bodyPr/>
        <a:lstStyle/>
        <a:p>
          <a:endParaRPr lang="es-ES"/>
        </a:p>
      </dgm:t>
    </dgm:pt>
    <dgm:pt modelId="{83739FA4-81D5-4FF8-AE4D-A4251A4D0472}" type="sibTrans" cxnId="{A773E3DD-F6C4-4CBA-B15C-F5482109EF9C}">
      <dgm:prSet/>
      <dgm:spPr/>
      <dgm:t>
        <a:bodyPr/>
        <a:lstStyle/>
        <a:p>
          <a:endParaRPr lang="es-ES"/>
        </a:p>
      </dgm:t>
    </dgm:pt>
    <dgm:pt modelId="{ACCE314F-5DAF-4193-99EB-BB2E323AB65C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200" b="1" dirty="0">
              <a:solidFill>
                <a:schemeClr val="tx1"/>
              </a:solidFill>
            </a:rPr>
            <a:t>ACCESO</a:t>
          </a:r>
        </a:p>
        <a:p>
          <a:r>
            <a:rPr lang="es-ES" sz="1200" b="1" dirty="0">
              <a:solidFill>
                <a:schemeClr val="tx1"/>
              </a:solidFill>
            </a:rPr>
            <a:t>NARRATIVA N</a:t>
          </a:r>
        </a:p>
      </dgm:t>
    </dgm:pt>
    <dgm:pt modelId="{962E8F67-124A-49E4-896C-60C46CC7DAC2}" type="parTrans" cxnId="{7DC9D0F7-F27E-40D3-819D-2BA40ADD283B}">
      <dgm:prSet/>
      <dgm:spPr/>
      <dgm:t>
        <a:bodyPr/>
        <a:lstStyle/>
        <a:p>
          <a:endParaRPr lang="es-ES"/>
        </a:p>
      </dgm:t>
    </dgm:pt>
    <dgm:pt modelId="{9073CA73-C2BF-4EC4-8FED-E67F2DE13ABE}" type="sibTrans" cxnId="{7DC9D0F7-F27E-40D3-819D-2BA40ADD283B}">
      <dgm:prSet/>
      <dgm:spPr/>
      <dgm:t>
        <a:bodyPr/>
        <a:lstStyle/>
        <a:p>
          <a:endParaRPr lang="es-ES"/>
        </a:p>
      </dgm:t>
    </dgm:pt>
    <dgm:pt modelId="{7FEA96ED-D9AC-414A-A6D9-0BD02929EA24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200" b="1" dirty="0">
              <a:solidFill>
                <a:schemeClr val="tx1"/>
              </a:solidFill>
            </a:rPr>
            <a:t>NARRATIVA “N”</a:t>
          </a:r>
        </a:p>
      </dgm:t>
    </dgm:pt>
    <dgm:pt modelId="{8446100E-9E24-4DF4-AB61-44F9511AA726}" type="parTrans" cxnId="{F9B84653-3AEF-4526-A4CE-93B56E7690CE}">
      <dgm:prSet/>
      <dgm:spPr/>
      <dgm:t>
        <a:bodyPr/>
        <a:lstStyle/>
        <a:p>
          <a:endParaRPr lang="es-ES"/>
        </a:p>
      </dgm:t>
    </dgm:pt>
    <dgm:pt modelId="{619C3059-1A3E-4F00-966E-9F18F80E712C}" type="sibTrans" cxnId="{F9B84653-3AEF-4526-A4CE-93B56E7690CE}">
      <dgm:prSet/>
      <dgm:spPr/>
      <dgm:t>
        <a:bodyPr/>
        <a:lstStyle/>
        <a:p>
          <a:endParaRPr lang="es-ES"/>
        </a:p>
      </dgm:t>
    </dgm:pt>
    <dgm:pt modelId="{0CA889FC-E9F9-45DB-918E-4F24B3006328}" type="pres">
      <dgm:prSet presAssocID="{D0F750F1-0B82-44C4-950A-8FD2D15EF2A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BCDD1AA-3FC1-41DD-80BE-7B0769E5B49C}" type="pres">
      <dgm:prSet presAssocID="{D0F750F1-0B82-44C4-950A-8FD2D15EF2A2}" presName="hierFlow" presStyleCnt="0"/>
      <dgm:spPr/>
    </dgm:pt>
    <dgm:pt modelId="{1308B26B-0AB0-43E6-B719-B0AAEB3DC3ED}" type="pres">
      <dgm:prSet presAssocID="{D0F750F1-0B82-44C4-950A-8FD2D15EF2A2}" presName="firstBuf" presStyleCnt="0"/>
      <dgm:spPr/>
    </dgm:pt>
    <dgm:pt modelId="{3F83863C-D52D-4202-A4EB-444EB87C354A}" type="pres">
      <dgm:prSet presAssocID="{D0F750F1-0B82-44C4-950A-8FD2D15EF2A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AA27670-75C3-4192-9E6C-516557BDB2A5}" type="pres">
      <dgm:prSet presAssocID="{0AA3536D-87B2-43DF-A75B-F7AA91FCBCBC}" presName="Name17" presStyleCnt="0"/>
      <dgm:spPr/>
    </dgm:pt>
    <dgm:pt modelId="{E04D00B5-96E1-494B-B1E0-5B7B5E309721}" type="pres">
      <dgm:prSet presAssocID="{0AA3536D-87B2-43DF-A75B-F7AA91FCBCBC}" presName="level1Shape" presStyleLbl="node0" presStyleIdx="0" presStyleCnt="1" custLinFactNeighborX="-48279" custLinFactNeighborY="-14960">
        <dgm:presLayoutVars>
          <dgm:chPref val="3"/>
        </dgm:presLayoutVars>
      </dgm:prSet>
      <dgm:spPr/>
    </dgm:pt>
    <dgm:pt modelId="{3507DFDF-5BC8-4504-BFB8-D1A335EB954B}" type="pres">
      <dgm:prSet presAssocID="{0AA3536D-87B2-43DF-A75B-F7AA91FCBCBC}" presName="hierChild2" presStyleCnt="0"/>
      <dgm:spPr/>
    </dgm:pt>
    <dgm:pt modelId="{C708A196-760C-4B6D-98ED-824119784EDC}" type="pres">
      <dgm:prSet presAssocID="{E96F7488-EEB1-4B43-8ABB-EE687F39B625}" presName="Name25" presStyleLbl="parChTrans1D2" presStyleIdx="0" presStyleCnt="5"/>
      <dgm:spPr/>
    </dgm:pt>
    <dgm:pt modelId="{676AEF73-B555-4D10-B4D9-1492884713CD}" type="pres">
      <dgm:prSet presAssocID="{E96F7488-EEB1-4B43-8ABB-EE687F39B625}" presName="connTx" presStyleLbl="parChTrans1D2" presStyleIdx="0" presStyleCnt="5"/>
      <dgm:spPr/>
    </dgm:pt>
    <dgm:pt modelId="{B749815C-B334-4319-9C0A-A5E590FACBFA}" type="pres">
      <dgm:prSet presAssocID="{AFBAAD27-D87A-4DC9-B5AE-ED46098FD4D2}" presName="Name30" presStyleCnt="0"/>
      <dgm:spPr/>
    </dgm:pt>
    <dgm:pt modelId="{644D4970-19B4-47B4-A9F3-65D45A1C30D2}" type="pres">
      <dgm:prSet presAssocID="{AFBAAD27-D87A-4DC9-B5AE-ED46098FD4D2}" presName="level2Shape" presStyleLbl="node2" presStyleIdx="0" presStyleCnt="5" custScaleX="128390"/>
      <dgm:spPr/>
    </dgm:pt>
    <dgm:pt modelId="{DF34410B-9C88-4558-9DB0-AE93D8B2436F}" type="pres">
      <dgm:prSet presAssocID="{AFBAAD27-D87A-4DC9-B5AE-ED46098FD4D2}" presName="hierChild3" presStyleCnt="0"/>
      <dgm:spPr/>
    </dgm:pt>
    <dgm:pt modelId="{FAB35C58-C623-4048-B09A-3B77385EB5CF}" type="pres">
      <dgm:prSet presAssocID="{9FCF7382-FC2C-40F8-B4E8-180D3BFF2666}" presName="Name25" presStyleLbl="parChTrans1D3" presStyleIdx="0" presStyleCnt="7"/>
      <dgm:spPr/>
    </dgm:pt>
    <dgm:pt modelId="{47D49B09-4E81-427D-B431-3283419EFB46}" type="pres">
      <dgm:prSet presAssocID="{9FCF7382-FC2C-40F8-B4E8-180D3BFF2666}" presName="connTx" presStyleLbl="parChTrans1D3" presStyleIdx="0" presStyleCnt="7"/>
      <dgm:spPr/>
    </dgm:pt>
    <dgm:pt modelId="{F48DFBB4-B7FB-482F-BDEA-8019DE9DD15F}" type="pres">
      <dgm:prSet presAssocID="{23DAC8AC-F2EE-4502-8C43-490FF4DFA5FA}" presName="Name30" presStyleCnt="0"/>
      <dgm:spPr/>
    </dgm:pt>
    <dgm:pt modelId="{411C8737-A12F-41B8-9F8B-8B90AD79E0B5}" type="pres">
      <dgm:prSet presAssocID="{23DAC8AC-F2EE-4502-8C43-490FF4DFA5FA}" presName="level2Shape" presStyleLbl="node3" presStyleIdx="0" presStyleCnt="7" custScaleX="146755" custLinFactNeighborX="45459" custLinFactNeighborY="-2311"/>
      <dgm:spPr/>
    </dgm:pt>
    <dgm:pt modelId="{3C643E02-8B19-4757-8963-1B2621A75609}" type="pres">
      <dgm:prSet presAssocID="{23DAC8AC-F2EE-4502-8C43-490FF4DFA5FA}" presName="hierChild3" presStyleCnt="0"/>
      <dgm:spPr/>
    </dgm:pt>
    <dgm:pt modelId="{042D1D18-8C6E-4D32-9A17-6D9C053DD5AF}" type="pres">
      <dgm:prSet presAssocID="{03BAA34A-D0B1-4D62-B03B-066195EE22A3}" presName="Name25" presStyleLbl="parChTrans1D2" presStyleIdx="1" presStyleCnt="5"/>
      <dgm:spPr/>
    </dgm:pt>
    <dgm:pt modelId="{92B06CF6-8FEE-4682-A9DF-932F6FF8DF5E}" type="pres">
      <dgm:prSet presAssocID="{03BAA34A-D0B1-4D62-B03B-066195EE22A3}" presName="connTx" presStyleLbl="parChTrans1D2" presStyleIdx="1" presStyleCnt="5"/>
      <dgm:spPr/>
    </dgm:pt>
    <dgm:pt modelId="{77B74BD0-DFE4-4DFD-B7D8-2A5EF77EF69A}" type="pres">
      <dgm:prSet presAssocID="{2EFEC384-D2AF-472E-930A-AAEE3091409B}" presName="Name30" presStyleCnt="0"/>
      <dgm:spPr/>
    </dgm:pt>
    <dgm:pt modelId="{BCC43020-6901-4BB4-85AC-D22D1D7FDCAC}" type="pres">
      <dgm:prSet presAssocID="{2EFEC384-D2AF-472E-930A-AAEE3091409B}" presName="level2Shape" presStyleLbl="node2" presStyleIdx="1" presStyleCnt="5" custScaleX="142489" custScaleY="122874"/>
      <dgm:spPr/>
    </dgm:pt>
    <dgm:pt modelId="{DE552AA2-AAC3-40D4-B6E4-1B69C0E3E0AF}" type="pres">
      <dgm:prSet presAssocID="{2EFEC384-D2AF-472E-930A-AAEE3091409B}" presName="hierChild3" presStyleCnt="0"/>
      <dgm:spPr/>
    </dgm:pt>
    <dgm:pt modelId="{6661E52F-095D-4879-9334-0D9F49FF0A95}" type="pres">
      <dgm:prSet presAssocID="{80D4AFAC-7C77-4C9C-B5B9-C9FF75EF27F1}" presName="Name25" presStyleLbl="parChTrans1D3" presStyleIdx="1" presStyleCnt="7"/>
      <dgm:spPr/>
    </dgm:pt>
    <dgm:pt modelId="{85E6A7C5-7A0F-412B-9653-DE412B6153D8}" type="pres">
      <dgm:prSet presAssocID="{80D4AFAC-7C77-4C9C-B5B9-C9FF75EF27F1}" presName="connTx" presStyleLbl="parChTrans1D3" presStyleIdx="1" presStyleCnt="7"/>
      <dgm:spPr/>
    </dgm:pt>
    <dgm:pt modelId="{B1672EF7-B0E9-4406-935C-59069651AE53}" type="pres">
      <dgm:prSet presAssocID="{0CE14C01-55F1-411B-8963-627BFED12FB5}" presName="Name30" presStyleCnt="0"/>
      <dgm:spPr/>
    </dgm:pt>
    <dgm:pt modelId="{E885B410-4964-43F1-93EC-229A00B58DDA}" type="pres">
      <dgm:prSet presAssocID="{0CE14C01-55F1-411B-8963-627BFED12FB5}" presName="level2Shape" presStyleLbl="node3" presStyleIdx="1" presStyleCnt="7" custScaleX="146755" custLinFactNeighborX="29003" custLinFactNeighborY="-7989"/>
      <dgm:spPr/>
    </dgm:pt>
    <dgm:pt modelId="{D6A55BD4-133C-403E-A592-3823E04EEDC6}" type="pres">
      <dgm:prSet presAssocID="{0CE14C01-55F1-411B-8963-627BFED12FB5}" presName="hierChild3" presStyleCnt="0"/>
      <dgm:spPr/>
    </dgm:pt>
    <dgm:pt modelId="{F29FCD5E-DDBB-4FB9-A449-2E830F2ED725}" type="pres">
      <dgm:prSet presAssocID="{5B902DB5-4D88-467F-A342-9BB37D9AD117}" presName="Name25" presStyleLbl="parChTrans1D2" presStyleIdx="2" presStyleCnt="5"/>
      <dgm:spPr/>
    </dgm:pt>
    <dgm:pt modelId="{18DE8474-18A6-496C-82B2-5E9E4EE9D95D}" type="pres">
      <dgm:prSet presAssocID="{5B902DB5-4D88-467F-A342-9BB37D9AD117}" presName="connTx" presStyleLbl="parChTrans1D2" presStyleIdx="2" presStyleCnt="5"/>
      <dgm:spPr/>
    </dgm:pt>
    <dgm:pt modelId="{E40D2E6C-C87D-4A63-9C37-1C3410061FA3}" type="pres">
      <dgm:prSet presAssocID="{C3F2BFEA-F804-4431-B639-D530FFA8C9BD}" presName="Name30" presStyleCnt="0"/>
      <dgm:spPr/>
    </dgm:pt>
    <dgm:pt modelId="{802E044F-0512-48A1-9AA0-7EBB16C39F99}" type="pres">
      <dgm:prSet presAssocID="{C3F2BFEA-F804-4431-B639-D530FFA8C9BD}" presName="level2Shape" presStyleLbl="node2" presStyleIdx="2" presStyleCnt="5" custScaleX="128390"/>
      <dgm:spPr/>
    </dgm:pt>
    <dgm:pt modelId="{2AACE26C-5E65-4186-A64D-D0E48A7B86D6}" type="pres">
      <dgm:prSet presAssocID="{C3F2BFEA-F804-4431-B639-D530FFA8C9BD}" presName="hierChild3" presStyleCnt="0"/>
      <dgm:spPr/>
    </dgm:pt>
    <dgm:pt modelId="{F4C6BD5B-F843-436C-BA60-F9376995DFB8}" type="pres">
      <dgm:prSet presAssocID="{6B296E46-CB7F-4775-9900-8C7EBBD60727}" presName="Name25" presStyleLbl="parChTrans1D3" presStyleIdx="2" presStyleCnt="7"/>
      <dgm:spPr/>
    </dgm:pt>
    <dgm:pt modelId="{2A45F7D9-7155-406E-83A6-36567333B2DA}" type="pres">
      <dgm:prSet presAssocID="{6B296E46-CB7F-4775-9900-8C7EBBD60727}" presName="connTx" presStyleLbl="parChTrans1D3" presStyleIdx="2" presStyleCnt="7"/>
      <dgm:spPr/>
    </dgm:pt>
    <dgm:pt modelId="{78B02573-FD89-48A7-B52E-6628ACAF0CDE}" type="pres">
      <dgm:prSet presAssocID="{8A390159-8AEC-4ADB-B5A9-1280391FBE18}" presName="Name30" presStyleCnt="0"/>
      <dgm:spPr/>
    </dgm:pt>
    <dgm:pt modelId="{A6B48CC0-D04B-4FFD-84A0-8937356B0E15}" type="pres">
      <dgm:prSet presAssocID="{8A390159-8AEC-4ADB-B5A9-1280391FBE18}" presName="level2Shape" presStyleLbl="node3" presStyleIdx="2" presStyleCnt="7" custScaleX="146755" custLinFactNeighborX="45459" custLinFactNeighborY="-2311"/>
      <dgm:spPr/>
    </dgm:pt>
    <dgm:pt modelId="{0018434F-B927-4E97-9C13-CF51573C883D}" type="pres">
      <dgm:prSet presAssocID="{8A390159-8AEC-4ADB-B5A9-1280391FBE18}" presName="hierChild3" presStyleCnt="0"/>
      <dgm:spPr/>
    </dgm:pt>
    <dgm:pt modelId="{A3EEC575-27EB-4CBE-B5A7-88CC864EBC31}" type="pres">
      <dgm:prSet presAssocID="{6DF16CA1-FF58-425A-9CBC-203EB66000E4}" presName="Name25" presStyleLbl="parChTrans1D3" presStyleIdx="3" presStyleCnt="7"/>
      <dgm:spPr/>
    </dgm:pt>
    <dgm:pt modelId="{0D8B8A2B-C934-4F58-8BA1-29FD8CFE1298}" type="pres">
      <dgm:prSet presAssocID="{6DF16CA1-FF58-425A-9CBC-203EB66000E4}" presName="connTx" presStyleLbl="parChTrans1D3" presStyleIdx="3" presStyleCnt="7"/>
      <dgm:spPr/>
    </dgm:pt>
    <dgm:pt modelId="{CC1D2419-4DCA-425F-B964-460BF2405E49}" type="pres">
      <dgm:prSet presAssocID="{F9750786-9564-479E-A7C2-1146402D4616}" presName="Name30" presStyleCnt="0"/>
      <dgm:spPr/>
    </dgm:pt>
    <dgm:pt modelId="{BCD8E810-C438-43C5-87F5-223B7EA6F52F}" type="pres">
      <dgm:prSet presAssocID="{F9750786-9564-479E-A7C2-1146402D4616}" presName="level2Shape" presStyleLbl="node3" presStyleIdx="3" presStyleCnt="7" custScaleX="146755" custLinFactNeighborX="45459" custLinFactNeighborY="-2311"/>
      <dgm:spPr/>
    </dgm:pt>
    <dgm:pt modelId="{AFF572FE-79DA-46F1-AEE5-6DA68F7A6186}" type="pres">
      <dgm:prSet presAssocID="{F9750786-9564-479E-A7C2-1146402D4616}" presName="hierChild3" presStyleCnt="0"/>
      <dgm:spPr/>
    </dgm:pt>
    <dgm:pt modelId="{140F6263-1676-42BC-972C-9A60D9BB08E7}" type="pres">
      <dgm:prSet presAssocID="{50212E57-755A-48C5-B905-5FA3C212E041}" presName="Name25" presStyleLbl="parChTrans1D2" presStyleIdx="3" presStyleCnt="5"/>
      <dgm:spPr/>
    </dgm:pt>
    <dgm:pt modelId="{004E7142-B395-4638-9B10-7B11E3400DDC}" type="pres">
      <dgm:prSet presAssocID="{50212E57-755A-48C5-B905-5FA3C212E041}" presName="connTx" presStyleLbl="parChTrans1D2" presStyleIdx="3" presStyleCnt="5"/>
      <dgm:spPr/>
    </dgm:pt>
    <dgm:pt modelId="{B591C348-17B2-483B-851B-9FDF8B37CA6A}" type="pres">
      <dgm:prSet presAssocID="{03221A13-01F5-44D0-9A0D-C312DFAEFA37}" presName="Name30" presStyleCnt="0"/>
      <dgm:spPr/>
    </dgm:pt>
    <dgm:pt modelId="{5582904E-59CE-4539-8C79-9A6CE202008B}" type="pres">
      <dgm:prSet presAssocID="{03221A13-01F5-44D0-9A0D-C312DFAEFA37}" presName="level2Shape" presStyleLbl="node2" presStyleIdx="3" presStyleCnt="5" custScaleX="128390"/>
      <dgm:spPr/>
    </dgm:pt>
    <dgm:pt modelId="{13FB5590-2803-4015-91E7-E900BB09869E}" type="pres">
      <dgm:prSet presAssocID="{03221A13-01F5-44D0-9A0D-C312DFAEFA37}" presName="hierChild3" presStyleCnt="0"/>
      <dgm:spPr/>
    </dgm:pt>
    <dgm:pt modelId="{0ADCE353-5593-4CD2-B779-291E474F7799}" type="pres">
      <dgm:prSet presAssocID="{C32EEFE7-CC79-4809-B6FC-58C8E98CBB6A}" presName="Name25" presStyleLbl="parChTrans1D3" presStyleIdx="4" presStyleCnt="7"/>
      <dgm:spPr/>
    </dgm:pt>
    <dgm:pt modelId="{EEAA2A4E-289F-412F-BCA9-B5C0B4AE37E5}" type="pres">
      <dgm:prSet presAssocID="{C32EEFE7-CC79-4809-B6FC-58C8E98CBB6A}" presName="connTx" presStyleLbl="parChTrans1D3" presStyleIdx="4" presStyleCnt="7"/>
      <dgm:spPr/>
    </dgm:pt>
    <dgm:pt modelId="{224940F1-90EE-4992-B36B-E42525447928}" type="pres">
      <dgm:prSet presAssocID="{0462A2E7-3B21-481C-B818-9F62AAEDFD6E}" presName="Name30" presStyleCnt="0"/>
      <dgm:spPr/>
    </dgm:pt>
    <dgm:pt modelId="{F3AD26EC-B74E-43F1-A246-7D825CC47FBC}" type="pres">
      <dgm:prSet presAssocID="{0462A2E7-3B21-481C-B818-9F62AAEDFD6E}" presName="level2Shape" presStyleLbl="node3" presStyleIdx="4" presStyleCnt="7" custScaleX="146755" custLinFactNeighborX="45459" custLinFactNeighborY="-2311"/>
      <dgm:spPr/>
    </dgm:pt>
    <dgm:pt modelId="{29F5C4B9-077D-4459-8A47-C1371E59B2C0}" type="pres">
      <dgm:prSet presAssocID="{0462A2E7-3B21-481C-B818-9F62AAEDFD6E}" presName="hierChild3" presStyleCnt="0"/>
      <dgm:spPr/>
    </dgm:pt>
    <dgm:pt modelId="{5AB4759B-EA25-44EF-B7D7-4F37D72A5260}" type="pres">
      <dgm:prSet presAssocID="{C60B973C-0C3F-4679-93D8-120140A78567}" presName="Name25" presStyleLbl="parChTrans1D3" presStyleIdx="5" presStyleCnt="7"/>
      <dgm:spPr/>
    </dgm:pt>
    <dgm:pt modelId="{B0B0C515-23D4-4783-A36A-470ED1888A3E}" type="pres">
      <dgm:prSet presAssocID="{C60B973C-0C3F-4679-93D8-120140A78567}" presName="connTx" presStyleLbl="parChTrans1D3" presStyleIdx="5" presStyleCnt="7"/>
      <dgm:spPr/>
    </dgm:pt>
    <dgm:pt modelId="{A976CD5F-223F-46F5-BC74-B47D430C0B71}" type="pres">
      <dgm:prSet presAssocID="{47CAAC73-9D44-4040-8D6A-B5C4E37AF2AB}" presName="Name30" presStyleCnt="0"/>
      <dgm:spPr/>
    </dgm:pt>
    <dgm:pt modelId="{52D262C2-29F5-4A4E-AA69-E2C86344ED72}" type="pres">
      <dgm:prSet presAssocID="{47CAAC73-9D44-4040-8D6A-B5C4E37AF2AB}" presName="level2Shape" presStyleLbl="node3" presStyleIdx="5" presStyleCnt="7" custScaleX="151409" custScaleY="133467" custLinFactNeighborX="42671" custLinFactNeighborY="7466"/>
      <dgm:spPr/>
    </dgm:pt>
    <dgm:pt modelId="{D77FA0E3-0AAB-410C-8EC3-AC8C7227CF1B}" type="pres">
      <dgm:prSet presAssocID="{47CAAC73-9D44-4040-8D6A-B5C4E37AF2AB}" presName="hierChild3" presStyleCnt="0"/>
      <dgm:spPr/>
    </dgm:pt>
    <dgm:pt modelId="{95F89544-633F-4D89-A1B7-65CCA9718098}" type="pres">
      <dgm:prSet presAssocID="{B87726AB-E7F8-4F14-91CD-7F5E93A2E6AD}" presName="Name25" presStyleLbl="parChTrans1D2" presStyleIdx="4" presStyleCnt="5"/>
      <dgm:spPr/>
    </dgm:pt>
    <dgm:pt modelId="{F9C1555E-CCBF-41C6-B132-1CA3C683780C}" type="pres">
      <dgm:prSet presAssocID="{B87726AB-E7F8-4F14-91CD-7F5E93A2E6AD}" presName="connTx" presStyleLbl="parChTrans1D2" presStyleIdx="4" presStyleCnt="5"/>
      <dgm:spPr/>
    </dgm:pt>
    <dgm:pt modelId="{29BA3E88-10F2-435C-942C-B59BABB3BBCD}" type="pres">
      <dgm:prSet presAssocID="{D15A9D64-0E49-4680-A389-C25F6AF49EC6}" presName="Name30" presStyleCnt="0"/>
      <dgm:spPr/>
    </dgm:pt>
    <dgm:pt modelId="{3F6A168A-ACB7-474D-9227-C6F05F88172C}" type="pres">
      <dgm:prSet presAssocID="{D15A9D64-0E49-4680-A389-C25F6AF49EC6}" presName="level2Shape" presStyleLbl="node2" presStyleIdx="4" presStyleCnt="5" custScaleX="128390"/>
      <dgm:spPr/>
    </dgm:pt>
    <dgm:pt modelId="{641F0925-8281-4A93-A25F-5ACAB17D6FA5}" type="pres">
      <dgm:prSet presAssocID="{D15A9D64-0E49-4680-A389-C25F6AF49EC6}" presName="hierChild3" presStyleCnt="0"/>
      <dgm:spPr/>
    </dgm:pt>
    <dgm:pt modelId="{FDE64CD8-1736-4A98-8B35-B970BCA71F1D}" type="pres">
      <dgm:prSet presAssocID="{962E8F67-124A-49E4-896C-60C46CC7DAC2}" presName="Name25" presStyleLbl="parChTrans1D3" presStyleIdx="6" presStyleCnt="7"/>
      <dgm:spPr/>
    </dgm:pt>
    <dgm:pt modelId="{7C434AF5-D4EF-448C-9994-49CC2B08CDDE}" type="pres">
      <dgm:prSet presAssocID="{962E8F67-124A-49E4-896C-60C46CC7DAC2}" presName="connTx" presStyleLbl="parChTrans1D3" presStyleIdx="6" presStyleCnt="7"/>
      <dgm:spPr/>
    </dgm:pt>
    <dgm:pt modelId="{6CD39F8F-814E-419A-91FA-2F765E1B9B15}" type="pres">
      <dgm:prSet presAssocID="{ACCE314F-5DAF-4193-99EB-BB2E323AB65C}" presName="Name30" presStyleCnt="0"/>
      <dgm:spPr/>
    </dgm:pt>
    <dgm:pt modelId="{585F3E0F-0FE6-4D14-A9BA-344A3B147556}" type="pres">
      <dgm:prSet presAssocID="{ACCE314F-5DAF-4193-99EB-BB2E323AB65C}" presName="level2Shape" presStyleLbl="node3" presStyleIdx="6" presStyleCnt="7" custScaleX="167837" custScaleY="139501" custLinFactNeighborX="33902"/>
      <dgm:spPr/>
    </dgm:pt>
    <dgm:pt modelId="{8C7C53D1-15AC-4160-8562-BFB021639D67}" type="pres">
      <dgm:prSet presAssocID="{ACCE314F-5DAF-4193-99EB-BB2E323AB65C}" presName="hierChild3" presStyleCnt="0"/>
      <dgm:spPr/>
    </dgm:pt>
    <dgm:pt modelId="{32C6AF0B-87F1-4A42-8492-8DFDE997C1B8}" type="pres">
      <dgm:prSet presAssocID="{8446100E-9E24-4DF4-AB61-44F9511AA726}" presName="Name25" presStyleLbl="parChTrans1D4" presStyleIdx="0" presStyleCnt="1"/>
      <dgm:spPr/>
    </dgm:pt>
    <dgm:pt modelId="{C10FB969-0957-4A53-808E-37F8FCC6500D}" type="pres">
      <dgm:prSet presAssocID="{8446100E-9E24-4DF4-AB61-44F9511AA726}" presName="connTx" presStyleLbl="parChTrans1D4" presStyleIdx="0" presStyleCnt="1"/>
      <dgm:spPr/>
    </dgm:pt>
    <dgm:pt modelId="{86B91191-2B80-4DA1-AA7F-D8CFA062F67A}" type="pres">
      <dgm:prSet presAssocID="{7FEA96ED-D9AC-414A-A6D9-0BD02929EA24}" presName="Name30" presStyleCnt="0"/>
      <dgm:spPr/>
    </dgm:pt>
    <dgm:pt modelId="{4052C061-F2C3-4DD4-97E6-220C62D18DAF}" type="pres">
      <dgm:prSet presAssocID="{7FEA96ED-D9AC-414A-A6D9-0BD02929EA24}" presName="level2Shape" presStyleLbl="node4" presStyleIdx="0" presStyleCnt="1" custScaleX="152563" custScaleY="89686" custLinFactNeighborX="83276" custLinFactNeighborY="-5722"/>
      <dgm:spPr/>
    </dgm:pt>
    <dgm:pt modelId="{8B906194-09F4-48E7-892B-F4025DCD65E3}" type="pres">
      <dgm:prSet presAssocID="{7FEA96ED-D9AC-414A-A6D9-0BD02929EA24}" presName="hierChild3" presStyleCnt="0"/>
      <dgm:spPr/>
    </dgm:pt>
    <dgm:pt modelId="{AA874906-E6A8-41F9-B6CC-5CEC92D247B0}" type="pres">
      <dgm:prSet presAssocID="{D0F750F1-0B82-44C4-950A-8FD2D15EF2A2}" presName="bgShapesFlow" presStyleCnt="0"/>
      <dgm:spPr/>
    </dgm:pt>
    <dgm:pt modelId="{BDF2658B-EB21-4D39-AC3F-5CA9FBEFA376}" type="pres">
      <dgm:prSet presAssocID="{5F622638-7C11-43CA-9D1E-652980811AB2}" presName="rectComp" presStyleCnt="0"/>
      <dgm:spPr/>
    </dgm:pt>
    <dgm:pt modelId="{CA7BA078-6D25-4E1F-BC82-48FB544249B6}" type="pres">
      <dgm:prSet presAssocID="{5F622638-7C11-43CA-9D1E-652980811AB2}" presName="bgRect" presStyleLbl="bgShp" presStyleIdx="0" presStyleCnt="4" custLinFactNeighborX="-40233" custLinFactNeighborY="-1834"/>
      <dgm:spPr/>
    </dgm:pt>
    <dgm:pt modelId="{B7C660A5-AF99-4F5D-A1A5-D43B0169F392}" type="pres">
      <dgm:prSet presAssocID="{5F622638-7C11-43CA-9D1E-652980811AB2}" presName="bgRectTx" presStyleLbl="bgShp" presStyleIdx="0" presStyleCnt="4">
        <dgm:presLayoutVars>
          <dgm:bulletEnabled val="1"/>
        </dgm:presLayoutVars>
      </dgm:prSet>
      <dgm:spPr/>
    </dgm:pt>
    <dgm:pt modelId="{2DD98A1D-B373-4C30-AE6A-0F86BD789CB4}" type="pres">
      <dgm:prSet presAssocID="{5F622638-7C11-43CA-9D1E-652980811AB2}" presName="spComp" presStyleCnt="0"/>
      <dgm:spPr/>
    </dgm:pt>
    <dgm:pt modelId="{4BC98F8F-D318-4FAB-A953-BB549FC5DFAB}" type="pres">
      <dgm:prSet presAssocID="{5F622638-7C11-43CA-9D1E-652980811AB2}" presName="hSp" presStyleCnt="0"/>
      <dgm:spPr/>
    </dgm:pt>
    <dgm:pt modelId="{191A60AB-C2F5-4E22-A4D6-38007765E66A}" type="pres">
      <dgm:prSet presAssocID="{0FB76405-1A31-4257-AB8C-8CBAB7005D99}" presName="rectComp" presStyleCnt="0"/>
      <dgm:spPr/>
    </dgm:pt>
    <dgm:pt modelId="{D6D212B7-C6A3-4E9D-8B84-11B7017D326A}" type="pres">
      <dgm:prSet presAssocID="{0FB76405-1A31-4257-AB8C-8CBAB7005D99}" presName="bgRect" presStyleLbl="bgShp" presStyleIdx="1" presStyleCnt="4" custScaleX="139515"/>
      <dgm:spPr/>
    </dgm:pt>
    <dgm:pt modelId="{1C30563F-151D-45EE-9A93-E028C473D788}" type="pres">
      <dgm:prSet presAssocID="{0FB76405-1A31-4257-AB8C-8CBAB7005D99}" presName="bgRectTx" presStyleLbl="bgShp" presStyleIdx="1" presStyleCnt="4">
        <dgm:presLayoutVars>
          <dgm:bulletEnabled val="1"/>
        </dgm:presLayoutVars>
      </dgm:prSet>
      <dgm:spPr/>
    </dgm:pt>
    <dgm:pt modelId="{DB2C769D-809C-4E5A-BA19-768BCB5CEA7A}" type="pres">
      <dgm:prSet presAssocID="{0FB76405-1A31-4257-AB8C-8CBAB7005D99}" presName="spComp" presStyleCnt="0"/>
      <dgm:spPr/>
    </dgm:pt>
    <dgm:pt modelId="{BB54946B-2124-488A-AD05-A2B86DA35989}" type="pres">
      <dgm:prSet presAssocID="{0FB76405-1A31-4257-AB8C-8CBAB7005D99}" presName="hSp" presStyleCnt="0"/>
      <dgm:spPr/>
    </dgm:pt>
    <dgm:pt modelId="{7FEF2585-3F38-48C6-AA92-76BB901BBB36}" type="pres">
      <dgm:prSet presAssocID="{E159518B-6E64-4D52-968F-6A8CF1218E33}" presName="rectComp" presStyleCnt="0"/>
      <dgm:spPr/>
    </dgm:pt>
    <dgm:pt modelId="{DCD1B0F7-5176-4989-AF50-18BF4DF16A44}" type="pres">
      <dgm:prSet presAssocID="{E159518B-6E64-4D52-968F-6A8CF1218E33}" presName="bgRect" presStyleLbl="bgShp" presStyleIdx="2" presStyleCnt="4" custScaleX="190731" custLinFactNeighborX="-1206" custLinFactNeighborY="-2491"/>
      <dgm:spPr/>
    </dgm:pt>
    <dgm:pt modelId="{54DD85ED-65FA-46ED-8F7C-5C5A0CB99553}" type="pres">
      <dgm:prSet presAssocID="{E159518B-6E64-4D52-968F-6A8CF1218E33}" presName="bgRectTx" presStyleLbl="bgShp" presStyleIdx="2" presStyleCnt="4">
        <dgm:presLayoutVars>
          <dgm:bulletEnabled val="1"/>
        </dgm:presLayoutVars>
      </dgm:prSet>
      <dgm:spPr/>
    </dgm:pt>
    <dgm:pt modelId="{BAD3DE88-1E73-4DAB-9B38-3F3839926C6D}" type="pres">
      <dgm:prSet presAssocID="{E159518B-6E64-4D52-968F-6A8CF1218E33}" presName="spComp" presStyleCnt="0"/>
      <dgm:spPr/>
    </dgm:pt>
    <dgm:pt modelId="{9AEF512F-CBFA-462A-8417-F6ED9390C51A}" type="pres">
      <dgm:prSet presAssocID="{E159518B-6E64-4D52-968F-6A8CF1218E33}" presName="hSp" presStyleCnt="0"/>
      <dgm:spPr/>
    </dgm:pt>
    <dgm:pt modelId="{128B36BE-7879-4AAF-BDD7-C729E124D3A0}" type="pres">
      <dgm:prSet presAssocID="{BFF7368C-CC9A-477A-A012-5C445D703563}" presName="rectComp" presStyleCnt="0"/>
      <dgm:spPr/>
    </dgm:pt>
    <dgm:pt modelId="{6679C197-B1F7-4850-AA9B-A335412BB8AF}" type="pres">
      <dgm:prSet presAssocID="{BFF7368C-CC9A-477A-A012-5C445D703563}" presName="bgRect" presStyleLbl="bgShp" presStyleIdx="3" presStyleCnt="4" custScaleX="183122"/>
      <dgm:spPr/>
    </dgm:pt>
    <dgm:pt modelId="{073C9708-3038-44F1-AB94-B46EA0F77603}" type="pres">
      <dgm:prSet presAssocID="{BFF7368C-CC9A-477A-A012-5C445D703563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C4894402-3686-42D4-8740-4B4FC5471F6F}" type="presOf" srcId="{F9750786-9564-479E-A7C2-1146402D4616}" destId="{BCD8E810-C438-43C5-87F5-223B7EA6F52F}" srcOrd="0" destOrd="0" presId="urn:microsoft.com/office/officeart/2005/8/layout/hierarchy5"/>
    <dgm:cxn modelId="{C98E9705-762B-48E3-B1DA-D560A98CEDE2}" type="presOf" srcId="{0CE14C01-55F1-411B-8963-627BFED12FB5}" destId="{E885B410-4964-43F1-93EC-229A00B58DDA}" srcOrd="0" destOrd="0" presId="urn:microsoft.com/office/officeart/2005/8/layout/hierarchy5"/>
    <dgm:cxn modelId="{3776570A-F945-443C-8D12-9D60C335D2F3}" type="presOf" srcId="{23DAC8AC-F2EE-4502-8C43-490FF4DFA5FA}" destId="{411C8737-A12F-41B8-9F8B-8B90AD79E0B5}" srcOrd="0" destOrd="0" presId="urn:microsoft.com/office/officeart/2005/8/layout/hierarchy5"/>
    <dgm:cxn modelId="{DFFAA40B-650B-4A7D-83C8-3A622215EC23}" type="presOf" srcId="{03BAA34A-D0B1-4D62-B03B-066195EE22A3}" destId="{92B06CF6-8FEE-4682-A9DF-932F6FF8DF5E}" srcOrd="1" destOrd="0" presId="urn:microsoft.com/office/officeart/2005/8/layout/hierarchy5"/>
    <dgm:cxn modelId="{5C59510E-918A-4534-9B46-A1FA51BEB0B9}" srcId="{D0F750F1-0B82-44C4-950A-8FD2D15EF2A2}" destId="{BFF7368C-CC9A-477A-A012-5C445D703563}" srcOrd="4" destOrd="0" parTransId="{2F109721-B34D-4C95-AC2C-063A2AA65412}" sibTransId="{D09AF1D3-28BE-4496-8F1D-972CE8B13264}"/>
    <dgm:cxn modelId="{8B2FF613-2D20-407D-BD91-89BBFFC24ADD}" type="presOf" srcId="{0AA3536D-87B2-43DF-A75B-F7AA91FCBCBC}" destId="{E04D00B5-96E1-494B-B1E0-5B7B5E309721}" srcOrd="0" destOrd="0" presId="urn:microsoft.com/office/officeart/2005/8/layout/hierarchy5"/>
    <dgm:cxn modelId="{49D09316-DEF5-4BFC-BD74-4048D92AD033}" type="presOf" srcId="{C60B973C-0C3F-4679-93D8-120140A78567}" destId="{5AB4759B-EA25-44EF-B7D7-4F37D72A5260}" srcOrd="0" destOrd="0" presId="urn:microsoft.com/office/officeart/2005/8/layout/hierarchy5"/>
    <dgm:cxn modelId="{18D9FE24-EE62-4B53-BB89-5C712D21F6A4}" type="presOf" srcId="{ACCE314F-5DAF-4193-99EB-BB2E323AB65C}" destId="{585F3E0F-0FE6-4D14-A9BA-344A3B147556}" srcOrd="0" destOrd="0" presId="urn:microsoft.com/office/officeart/2005/8/layout/hierarchy5"/>
    <dgm:cxn modelId="{BA11B926-C647-4A9B-B9E0-0C6E9DE4FC15}" type="presOf" srcId="{C32EEFE7-CC79-4809-B6FC-58C8E98CBB6A}" destId="{EEAA2A4E-289F-412F-BCA9-B5C0B4AE37E5}" srcOrd="1" destOrd="0" presId="urn:microsoft.com/office/officeart/2005/8/layout/hierarchy5"/>
    <dgm:cxn modelId="{AD71332C-DB6E-4968-9487-9AA221129ABA}" type="presOf" srcId="{5F622638-7C11-43CA-9D1E-652980811AB2}" destId="{B7C660A5-AF99-4F5D-A1A5-D43B0169F392}" srcOrd="1" destOrd="0" presId="urn:microsoft.com/office/officeart/2005/8/layout/hierarchy5"/>
    <dgm:cxn modelId="{001F412E-FB67-4B65-AC24-18C9EBF57526}" type="presOf" srcId="{5B902DB5-4D88-467F-A342-9BB37D9AD117}" destId="{18DE8474-18A6-496C-82B2-5E9E4EE9D95D}" srcOrd="1" destOrd="0" presId="urn:microsoft.com/office/officeart/2005/8/layout/hierarchy5"/>
    <dgm:cxn modelId="{AB9B612F-2EAD-49E9-8192-C8C6CDE14274}" type="presOf" srcId="{962E8F67-124A-49E4-896C-60C46CC7DAC2}" destId="{7C434AF5-D4EF-448C-9994-49CC2B08CDDE}" srcOrd="1" destOrd="0" presId="urn:microsoft.com/office/officeart/2005/8/layout/hierarchy5"/>
    <dgm:cxn modelId="{F121E230-BEB5-4379-A179-E4CA4E9255F4}" srcId="{D0F750F1-0B82-44C4-950A-8FD2D15EF2A2}" destId="{5F622638-7C11-43CA-9D1E-652980811AB2}" srcOrd="1" destOrd="0" parTransId="{1EF0D03B-680B-4686-9FCA-14427AEBCE36}" sibTransId="{3C8AB69F-C03E-4791-A54C-92A000D75071}"/>
    <dgm:cxn modelId="{5282B435-9DDD-4899-9B9A-CC364B26281B}" type="presOf" srcId="{E96F7488-EEB1-4B43-8ABB-EE687F39B625}" destId="{C708A196-760C-4B6D-98ED-824119784EDC}" srcOrd="0" destOrd="0" presId="urn:microsoft.com/office/officeart/2005/8/layout/hierarchy5"/>
    <dgm:cxn modelId="{EF051B36-E991-4F03-B6B9-DF17525F98BF}" type="presOf" srcId="{BFF7368C-CC9A-477A-A012-5C445D703563}" destId="{6679C197-B1F7-4850-AA9B-A335412BB8AF}" srcOrd="0" destOrd="0" presId="urn:microsoft.com/office/officeart/2005/8/layout/hierarchy5"/>
    <dgm:cxn modelId="{8C3A2F3A-AA29-4D89-AFE2-2523508A4110}" type="presOf" srcId="{BFF7368C-CC9A-477A-A012-5C445D703563}" destId="{073C9708-3038-44F1-AB94-B46EA0F77603}" srcOrd="1" destOrd="0" presId="urn:microsoft.com/office/officeart/2005/8/layout/hierarchy5"/>
    <dgm:cxn modelId="{F163AA3D-6530-4E09-B848-4D6E95BB9A43}" type="presOf" srcId="{B87726AB-E7F8-4F14-91CD-7F5E93A2E6AD}" destId="{F9C1555E-CCBF-41C6-B132-1CA3C683780C}" srcOrd="1" destOrd="0" presId="urn:microsoft.com/office/officeart/2005/8/layout/hierarchy5"/>
    <dgm:cxn modelId="{7652805C-C0C3-4884-9356-71E684024999}" type="presOf" srcId="{E96F7488-EEB1-4B43-8ABB-EE687F39B625}" destId="{676AEF73-B555-4D10-B4D9-1492884713CD}" srcOrd="1" destOrd="0" presId="urn:microsoft.com/office/officeart/2005/8/layout/hierarchy5"/>
    <dgm:cxn modelId="{C64B225D-31BA-4E32-BCB3-A86D64B4280F}" type="presOf" srcId="{47CAAC73-9D44-4040-8D6A-B5C4E37AF2AB}" destId="{52D262C2-29F5-4A4E-AA69-E2C86344ED72}" srcOrd="0" destOrd="0" presId="urn:microsoft.com/office/officeart/2005/8/layout/hierarchy5"/>
    <dgm:cxn modelId="{A0FF3F60-D040-4AA2-B966-080870E13562}" type="presOf" srcId="{2EFEC384-D2AF-472E-930A-AAEE3091409B}" destId="{BCC43020-6901-4BB4-85AC-D22D1D7FDCAC}" srcOrd="0" destOrd="0" presId="urn:microsoft.com/office/officeart/2005/8/layout/hierarchy5"/>
    <dgm:cxn modelId="{940D9364-48AE-4984-A01C-F0CF7D6A4A21}" type="presOf" srcId="{80D4AFAC-7C77-4C9C-B5B9-C9FF75EF27F1}" destId="{6661E52F-095D-4879-9334-0D9F49FF0A95}" srcOrd="0" destOrd="0" presId="urn:microsoft.com/office/officeart/2005/8/layout/hierarchy5"/>
    <dgm:cxn modelId="{1D601A67-DF7E-4809-AA4F-9735CE7CE5F2}" type="presOf" srcId="{C60B973C-0C3F-4679-93D8-120140A78567}" destId="{B0B0C515-23D4-4783-A36A-470ED1888A3E}" srcOrd="1" destOrd="0" presId="urn:microsoft.com/office/officeart/2005/8/layout/hierarchy5"/>
    <dgm:cxn modelId="{AB58026C-13E6-4EE3-B711-253DBAAD2F21}" type="presOf" srcId="{50212E57-755A-48C5-B905-5FA3C212E041}" destId="{004E7142-B395-4638-9B10-7B11E3400DDC}" srcOrd="1" destOrd="0" presId="urn:microsoft.com/office/officeart/2005/8/layout/hierarchy5"/>
    <dgm:cxn modelId="{25C2234C-6853-4D7A-97EB-450294791225}" srcId="{0AA3536D-87B2-43DF-A75B-F7AA91FCBCBC}" destId="{C3F2BFEA-F804-4431-B639-D530FFA8C9BD}" srcOrd="2" destOrd="0" parTransId="{5B902DB5-4D88-467F-A342-9BB37D9AD117}" sibTransId="{AB554F16-4D60-46B0-A216-3B920B394F3A}"/>
    <dgm:cxn modelId="{ACD10B4F-DAA3-4760-BEB1-B8C556523829}" srcId="{0AA3536D-87B2-43DF-A75B-F7AA91FCBCBC}" destId="{03221A13-01F5-44D0-9A0D-C312DFAEFA37}" srcOrd="3" destOrd="0" parTransId="{50212E57-755A-48C5-B905-5FA3C212E041}" sibTransId="{8AA76C8D-DB2D-464E-AFF2-7BC777D30739}"/>
    <dgm:cxn modelId="{C68EA34F-4925-4E47-BF88-E64E32F1DA51}" srcId="{03221A13-01F5-44D0-9A0D-C312DFAEFA37}" destId="{0462A2E7-3B21-481C-B818-9F62AAEDFD6E}" srcOrd="0" destOrd="0" parTransId="{C32EEFE7-CC79-4809-B6FC-58C8E98CBB6A}" sibTransId="{CE019440-B2C4-4489-A651-3B8F2444CA64}"/>
    <dgm:cxn modelId="{7D3F2C53-DF04-4C12-9CFF-C405422050F6}" type="presOf" srcId="{7FEA96ED-D9AC-414A-A6D9-0BD02929EA24}" destId="{4052C061-F2C3-4DD4-97E6-220C62D18DAF}" srcOrd="0" destOrd="0" presId="urn:microsoft.com/office/officeart/2005/8/layout/hierarchy5"/>
    <dgm:cxn modelId="{F9B84653-3AEF-4526-A4CE-93B56E7690CE}" srcId="{ACCE314F-5DAF-4193-99EB-BB2E323AB65C}" destId="{7FEA96ED-D9AC-414A-A6D9-0BD02929EA24}" srcOrd="0" destOrd="0" parTransId="{8446100E-9E24-4DF4-AB61-44F9511AA726}" sibTransId="{619C3059-1A3E-4F00-966E-9F18F80E712C}"/>
    <dgm:cxn modelId="{371F5953-3250-4A1D-AD43-5ACA08BC8E0C}" type="presOf" srcId="{8446100E-9E24-4DF4-AB61-44F9511AA726}" destId="{C10FB969-0957-4A53-808E-37F8FCC6500D}" srcOrd="1" destOrd="0" presId="urn:microsoft.com/office/officeart/2005/8/layout/hierarchy5"/>
    <dgm:cxn modelId="{07C60075-445E-4972-9913-1EE4826A441E}" srcId="{2EFEC384-D2AF-472E-930A-AAEE3091409B}" destId="{0CE14C01-55F1-411B-8963-627BFED12FB5}" srcOrd="0" destOrd="0" parTransId="{80D4AFAC-7C77-4C9C-B5B9-C9FF75EF27F1}" sibTransId="{01C1B29E-DAE6-47D5-AD4F-3CACB0F5458D}"/>
    <dgm:cxn modelId="{94702F56-FC5B-470C-B013-A45C58C9D8E7}" type="presOf" srcId="{80D4AFAC-7C77-4C9C-B5B9-C9FF75EF27F1}" destId="{85E6A7C5-7A0F-412B-9653-DE412B6153D8}" srcOrd="1" destOrd="0" presId="urn:microsoft.com/office/officeart/2005/8/layout/hierarchy5"/>
    <dgm:cxn modelId="{4371F958-ECF8-4A4D-ABA7-9FCCE01DE688}" type="presOf" srcId="{6B296E46-CB7F-4775-9900-8C7EBBD60727}" destId="{F4C6BD5B-F843-436C-BA60-F9376995DFB8}" srcOrd="0" destOrd="0" presId="urn:microsoft.com/office/officeart/2005/8/layout/hierarchy5"/>
    <dgm:cxn modelId="{71BB337E-69C6-4252-B271-201DA9819C71}" type="presOf" srcId="{50212E57-755A-48C5-B905-5FA3C212E041}" destId="{140F6263-1676-42BC-972C-9A60D9BB08E7}" srcOrd="0" destOrd="0" presId="urn:microsoft.com/office/officeart/2005/8/layout/hierarchy5"/>
    <dgm:cxn modelId="{B915B480-F67F-457A-AC9D-ADF5CB3CC4D8}" type="presOf" srcId="{9FCF7382-FC2C-40F8-B4E8-180D3BFF2666}" destId="{FAB35C58-C623-4048-B09A-3B77385EB5CF}" srcOrd="0" destOrd="0" presId="urn:microsoft.com/office/officeart/2005/8/layout/hierarchy5"/>
    <dgm:cxn modelId="{1B316581-3E06-4010-8CB6-F29F5D14B03E}" srcId="{0AA3536D-87B2-43DF-A75B-F7AA91FCBCBC}" destId="{D15A9D64-0E49-4680-A389-C25F6AF49EC6}" srcOrd="4" destOrd="0" parTransId="{B87726AB-E7F8-4F14-91CD-7F5E93A2E6AD}" sibTransId="{F69BD1FB-57D3-43E8-ABD6-A4E34501B550}"/>
    <dgm:cxn modelId="{67E1F087-19E2-4962-AE87-65C142F64990}" type="presOf" srcId="{E159518B-6E64-4D52-968F-6A8CF1218E33}" destId="{DCD1B0F7-5176-4989-AF50-18BF4DF16A44}" srcOrd="0" destOrd="0" presId="urn:microsoft.com/office/officeart/2005/8/layout/hierarchy5"/>
    <dgm:cxn modelId="{36B2FD89-2A60-4D96-9441-5CF42AADB799}" type="presOf" srcId="{D15A9D64-0E49-4680-A389-C25F6AF49EC6}" destId="{3F6A168A-ACB7-474D-9227-C6F05F88172C}" srcOrd="0" destOrd="0" presId="urn:microsoft.com/office/officeart/2005/8/layout/hierarchy5"/>
    <dgm:cxn modelId="{A497FA8B-1E6B-4CD6-948E-6AA8E5218A90}" type="presOf" srcId="{5F622638-7C11-43CA-9D1E-652980811AB2}" destId="{CA7BA078-6D25-4E1F-BC82-48FB544249B6}" srcOrd="0" destOrd="0" presId="urn:microsoft.com/office/officeart/2005/8/layout/hierarchy5"/>
    <dgm:cxn modelId="{D1645E95-E66C-44F5-8231-40B0BCC364E5}" type="presOf" srcId="{C3F2BFEA-F804-4431-B639-D530FFA8C9BD}" destId="{802E044F-0512-48A1-9AA0-7EBB16C39F99}" srcOrd="0" destOrd="0" presId="urn:microsoft.com/office/officeart/2005/8/layout/hierarchy5"/>
    <dgm:cxn modelId="{AEAF4A96-C193-4B54-8BDB-0386A8579252}" srcId="{D0F750F1-0B82-44C4-950A-8FD2D15EF2A2}" destId="{E159518B-6E64-4D52-968F-6A8CF1218E33}" srcOrd="3" destOrd="0" parTransId="{0ECEBE54-0BA9-4DEF-8ABB-27D8A04F83F6}" sibTransId="{B6D556C6-3012-408A-922A-87AD78C92814}"/>
    <dgm:cxn modelId="{4295939C-0DAD-4F50-AECB-42A582DCBBFB}" type="presOf" srcId="{03BAA34A-D0B1-4D62-B03B-066195EE22A3}" destId="{042D1D18-8C6E-4D32-9A17-6D9C053DD5AF}" srcOrd="0" destOrd="0" presId="urn:microsoft.com/office/officeart/2005/8/layout/hierarchy5"/>
    <dgm:cxn modelId="{7FCCB8AA-ED5E-40E2-8EA9-AFE2BE63D6E7}" type="presOf" srcId="{962E8F67-124A-49E4-896C-60C46CC7DAC2}" destId="{FDE64CD8-1736-4A98-8B35-B970BCA71F1D}" srcOrd="0" destOrd="0" presId="urn:microsoft.com/office/officeart/2005/8/layout/hierarchy5"/>
    <dgm:cxn modelId="{3A0933AC-82D1-48FE-8D00-B0BA54226876}" srcId="{0AA3536D-87B2-43DF-A75B-F7AA91FCBCBC}" destId="{AFBAAD27-D87A-4DC9-B5AE-ED46098FD4D2}" srcOrd="0" destOrd="0" parTransId="{E96F7488-EEB1-4B43-8ABB-EE687F39B625}" sibTransId="{692BAD5D-74E0-4591-8193-A9E3F4B9BE6A}"/>
    <dgm:cxn modelId="{036B27AF-3C15-4B84-99C9-D6441D2D25CB}" type="presOf" srcId="{5B902DB5-4D88-467F-A342-9BB37D9AD117}" destId="{F29FCD5E-DDBB-4FB9-A449-2E830F2ED725}" srcOrd="0" destOrd="0" presId="urn:microsoft.com/office/officeart/2005/8/layout/hierarchy5"/>
    <dgm:cxn modelId="{384F0AB2-B322-4855-8685-D7B9E683DFD8}" type="presOf" srcId="{D0F750F1-0B82-44C4-950A-8FD2D15EF2A2}" destId="{0CA889FC-E9F9-45DB-918E-4F24B3006328}" srcOrd="0" destOrd="0" presId="urn:microsoft.com/office/officeart/2005/8/layout/hierarchy5"/>
    <dgm:cxn modelId="{448FADB6-5E25-4571-82E8-F9684F4B1D5C}" srcId="{D0F750F1-0B82-44C4-950A-8FD2D15EF2A2}" destId="{0FB76405-1A31-4257-AB8C-8CBAB7005D99}" srcOrd="2" destOrd="0" parTransId="{F27B345C-46B7-4499-8219-CA0C2F182D59}" sibTransId="{8EA93F36-16F0-4017-B9DF-148DA95DBE4D}"/>
    <dgm:cxn modelId="{913B4AB8-8750-45EB-AA07-C62FE749D22D}" type="presOf" srcId="{6DF16CA1-FF58-425A-9CBC-203EB66000E4}" destId="{A3EEC575-27EB-4CBE-B5A7-88CC864EBC31}" srcOrd="0" destOrd="0" presId="urn:microsoft.com/office/officeart/2005/8/layout/hierarchy5"/>
    <dgm:cxn modelId="{88C09AB9-9158-4832-8789-21E45215CC71}" srcId="{C3F2BFEA-F804-4431-B639-D530FFA8C9BD}" destId="{8A390159-8AEC-4ADB-B5A9-1280391FBE18}" srcOrd="0" destOrd="0" parTransId="{6B296E46-CB7F-4775-9900-8C7EBBD60727}" sibTransId="{BC5A7F6D-FDA0-41D6-AAAB-161C5964516F}"/>
    <dgm:cxn modelId="{2D6F5ABB-7B3A-4B8F-AD72-3A20DCA2F35C}" type="presOf" srcId="{AFBAAD27-D87A-4DC9-B5AE-ED46098FD4D2}" destId="{644D4970-19B4-47B4-A9F3-65D45A1C30D2}" srcOrd="0" destOrd="0" presId="urn:microsoft.com/office/officeart/2005/8/layout/hierarchy5"/>
    <dgm:cxn modelId="{B1A9D4BD-66F5-4B9E-AED7-F1553F134A0E}" srcId="{AFBAAD27-D87A-4DC9-B5AE-ED46098FD4D2}" destId="{23DAC8AC-F2EE-4502-8C43-490FF4DFA5FA}" srcOrd="0" destOrd="0" parTransId="{9FCF7382-FC2C-40F8-B4E8-180D3BFF2666}" sibTransId="{804E52C7-464D-46B8-B7C0-928FC705BBE6}"/>
    <dgm:cxn modelId="{A2C33ABE-FF8B-4C1B-9724-C15D9E385A2F}" type="presOf" srcId="{C32EEFE7-CC79-4809-B6FC-58C8E98CBB6A}" destId="{0ADCE353-5593-4CD2-B779-291E474F7799}" srcOrd="0" destOrd="0" presId="urn:microsoft.com/office/officeart/2005/8/layout/hierarchy5"/>
    <dgm:cxn modelId="{D2C5CFC1-01A2-4379-9C6C-A8602F901590}" type="presOf" srcId="{0FB76405-1A31-4257-AB8C-8CBAB7005D99}" destId="{1C30563F-151D-45EE-9A93-E028C473D788}" srcOrd="1" destOrd="0" presId="urn:microsoft.com/office/officeart/2005/8/layout/hierarchy5"/>
    <dgm:cxn modelId="{1D7E8FC8-CC58-4595-8E7B-54B76553DD4E}" type="presOf" srcId="{0FB76405-1A31-4257-AB8C-8CBAB7005D99}" destId="{D6D212B7-C6A3-4E9D-8B84-11B7017D326A}" srcOrd="0" destOrd="0" presId="urn:microsoft.com/office/officeart/2005/8/layout/hierarchy5"/>
    <dgm:cxn modelId="{C61ABEC9-06C0-4AD4-90DE-DFB3B1907030}" type="presOf" srcId="{6B296E46-CB7F-4775-9900-8C7EBBD60727}" destId="{2A45F7D9-7155-406E-83A6-36567333B2DA}" srcOrd="1" destOrd="0" presId="urn:microsoft.com/office/officeart/2005/8/layout/hierarchy5"/>
    <dgm:cxn modelId="{18876AD1-43CB-40FF-A32C-7D3AEFEDF777}" type="presOf" srcId="{8446100E-9E24-4DF4-AB61-44F9511AA726}" destId="{32C6AF0B-87F1-4A42-8492-8DFDE997C1B8}" srcOrd="0" destOrd="0" presId="urn:microsoft.com/office/officeart/2005/8/layout/hierarchy5"/>
    <dgm:cxn modelId="{9F1126D7-E541-40AA-BE43-3C2C837DBD8E}" srcId="{0AA3536D-87B2-43DF-A75B-F7AA91FCBCBC}" destId="{2EFEC384-D2AF-472E-930A-AAEE3091409B}" srcOrd="1" destOrd="0" parTransId="{03BAA34A-D0B1-4D62-B03B-066195EE22A3}" sibTransId="{5EEC6C38-D67B-4A81-8807-D5B1A2A907F8}"/>
    <dgm:cxn modelId="{580B37D8-1F29-423E-9BAC-0B45CCA8A272}" type="presOf" srcId="{E159518B-6E64-4D52-968F-6A8CF1218E33}" destId="{54DD85ED-65FA-46ED-8F7C-5C5A0CB99553}" srcOrd="1" destOrd="0" presId="urn:microsoft.com/office/officeart/2005/8/layout/hierarchy5"/>
    <dgm:cxn modelId="{A773E3DD-F6C4-4CBA-B15C-F5482109EF9C}" srcId="{03221A13-01F5-44D0-9A0D-C312DFAEFA37}" destId="{47CAAC73-9D44-4040-8D6A-B5C4E37AF2AB}" srcOrd="1" destOrd="0" parTransId="{C60B973C-0C3F-4679-93D8-120140A78567}" sibTransId="{83739FA4-81D5-4FF8-AE4D-A4251A4D0472}"/>
    <dgm:cxn modelId="{A896B3E6-E1F9-468B-A13F-A885178E5E9A}" type="presOf" srcId="{6DF16CA1-FF58-425A-9CBC-203EB66000E4}" destId="{0D8B8A2B-C934-4F58-8BA1-29FD8CFE1298}" srcOrd="1" destOrd="0" presId="urn:microsoft.com/office/officeart/2005/8/layout/hierarchy5"/>
    <dgm:cxn modelId="{0C3369E8-E06A-4A10-8EFC-EC7531ACE7A7}" type="presOf" srcId="{8A390159-8AEC-4ADB-B5A9-1280391FBE18}" destId="{A6B48CC0-D04B-4FFD-84A0-8937356B0E15}" srcOrd="0" destOrd="0" presId="urn:microsoft.com/office/officeart/2005/8/layout/hierarchy5"/>
    <dgm:cxn modelId="{C7E233EE-9D99-4094-9C5C-D245A58EF116}" type="presOf" srcId="{03221A13-01F5-44D0-9A0D-C312DFAEFA37}" destId="{5582904E-59CE-4539-8C79-9A6CE202008B}" srcOrd="0" destOrd="0" presId="urn:microsoft.com/office/officeart/2005/8/layout/hierarchy5"/>
    <dgm:cxn modelId="{093F72EE-EEF4-4A86-AD98-7A2D19364583}" type="presOf" srcId="{9FCF7382-FC2C-40F8-B4E8-180D3BFF2666}" destId="{47D49B09-4E81-427D-B431-3283419EFB46}" srcOrd="1" destOrd="0" presId="urn:microsoft.com/office/officeart/2005/8/layout/hierarchy5"/>
    <dgm:cxn modelId="{75B989F0-FE75-4492-9D8E-8E4942CA7044}" srcId="{D0F750F1-0B82-44C4-950A-8FD2D15EF2A2}" destId="{0AA3536D-87B2-43DF-A75B-F7AA91FCBCBC}" srcOrd="0" destOrd="0" parTransId="{66D4412A-8B2C-4000-8496-6F49034C45FF}" sibTransId="{F1416947-898F-423B-A57A-0A14A0105ED6}"/>
    <dgm:cxn modelId="{A36D92F2-214E-40D3-960E-14DDE700C761}" type="presOf" srcId="{0462A2E7-3B21-481C-B818-9F62AAEDFD6E}" destId="{F3AD26EC-B74E-43F1-A246-7D825CC47FBC}" srcOrd="0" destOrd="0" presId="urn:microsoft.com/office/officeart/2005/8/layout/hierarchy5"/>
    <dgm:cxn modelId="{E21AD6F2-BC7E-4FFA-B458-AA24C832A9C6}" srcId="{C3F2BFEA-F804-4431-B639-D530FFA8C9BD}" destId="{F9750786-9564-479E-A7C2-1146402D4616}" srcOrd="1" destOrd="0" parTransId="{6DF16CA1-FF58-425A-9CBC-203EB66000E4}" sibTransId="{0384AFED-735F-4B0A-9A88-4A0759DA0BBF}"/>
    <dgm:cxn modelId="{7DC9D0F7-F27E-40D3-819D-2BA40ADD283B}" srcId="{D15A9D64-0E49-4680-A389-C25F6AF49EC6}" destId="{ACCE314F-5DAF-4193-99EB-BB2E323AB65C}" srcOrd="0" destOrd="0" parTransId="{962E8F67-124A-49E4-896C-60C46CC7DAC2}" sibTransId="{9073CA73-C2BF-4EC4-8FED-E67F2DE13ABE}"/>
    <dgm:cxn modelId="{72DC5CFF-E59E-439E-96A5-42EA024F880D}" type="presOf" srcId="{B87726AB-E7F8-4F14-91CD-7F5E93A2E6AD}" destId="{95F89544-633F-4D89-A1B7-65CCA9718098}" srcOrd="0" destOrd="0" presId="urn:microsoft.com/office/officeart/2005/8/layout/hierarchy5"/>
    <dgm:cxn modelId="{A438AA4C-D9B5-4DD6-A5A3-44F0E8CE7DFD}" type="presParOf" srcId="{0CA889FC-E9F9-45DB-918E-4F24B3006328}" destId="{5BCDD1AA-3FC1-41DD-80BE-7B0769E5B49C}" srcOrd="0" destOrd="0" presId="urn:microsoft.com/office/officeart/2005/8/layout/hierarchy5"/>
    <dgm:cxn modelId="{70D66857-FA50-4815-A130-64884751B305}" type="presParOf" srcId="{5BCDD1AA-3FC1-41DD-80BE-7B0769E5B49C}" destId="{1308B26B-0AB0-43E6-B719-B0AAEB3DC3ED}" srcOrd="0" destOrd="0" presId="urn:microsoft.com/office/officeart/2005/8/layout/hierarchy5"/>
    <dgm:cxn modelId="{3CCC6544-9F7F-4D06-BA2E-426945ABB281}" type="presParOf" srcId="{5BCDD1AA-3FC1-41DD-80BE-7B0769E5B49C}" destId="{3F83863C-D52D-4202-A4EB-444EB87C354A}" srcOrd="1" destOrd="0" presId="urn:microsoft.com/office/officeart/2005/8/layout/hierarchy5"/>
    <dgm:cxn modelId="{6FCE1139-6616-4B18-B5AD-5328D56F9AE5}" type="presParOf" srcId="{3F83863C-D52D-4202-A4EB-444EB87C354A}" destId="{4AA27670-75C3-4192-9E6C-516557BDB2A5}" srcOrd="0" destOrd="0" presId="urn:microsoft.com/office/officeart/2005/8/layout/hierarchy5"/>
    <dgm:cxn modelId="{014F9153-C755-42CD-92C1-9593EA9D7D55}" type="presParOf" srcId="{4AA27670-75C3-4192-9E6C-516557BDB2A5}" destId="{E04D00B5-96E1-494B-B1E0-5B7B5E309721}" srcOrd="0" destOrd="0" presId="urn:microsoft.com/office/officeart/2005/8/layout/hierarchy5"/>
    <dgm:cxn modelId="{1C08B7EE-529A-4A59-BF8C-E0D406DC87A7}" type="presParOf" srcId="{4AA27670-75C3-4192-9E6C-516557BDB2A5}" destId="{3507DFDF-5BC8-4504-BFB8-D1A335EB954B}" srcOrd="1" destOrd="0" presId="urn:microsoft.com/office/officeart/2005/8/layout/hierarchy5"/>
    <dgm:cxn modelId="{239F97DF-3F32-4942-8300-3D6025DF3C9B}" type="presParOf" srcId="{3507DFDF-5BC8-4504-BFB8-D1A335EB954B}" destId="{C708A196-760C-4B6D-98ED-824119784EDC}" srcOrd="0" destOrd="0" presId="urn:microsoft.com/office/officeart/2005/8/layout/hierarchy5"/>
    <dgm:cxn modelId="{52916890-C688-4541-AD2F-CB180DDF65D1}" type="presParOf" srcId="{C708A196-760C-4B6D-98ED-824119784EDC}" destId="{676AEF73-B555-4D10-B4D9-1492884713CD}" srcOrd="0" destOrd="0" presId="urn:microsoft.com/office/officeart/2005/8/layout/hierarchy5"/>
    <dgm:cxn modelId="{0887C3A8-832B-4FB3-8362-4F903EB7A591}" type="presParOf" srcId="{3507DFDF-5BC8-4504-BFB8-D1A335EB954B}" destId="{B749815C-B334-4319-9C0A-A5E590FACBFA}" srcOrd="1" destOrd="0" presId="urn:microsoft.com/office/officeart/2005/8/layout/hierarchy5"/>
    <dgm:cxn modelId="{924F8C9D-A2FA-43E3-8ACB-FD326454C7C5}" type="presParOf" srcId="{B749815C-B334-4319-9C0A-A5E590FACBFA}" destId="{644D4970-19B4-47B4-A9F3-65D45A1C30D2}" srcOrd="0" destOrd="0" presId="urn:microsoft.com/office/officeart/2005/8/layout/hierarchy5"/>
    <dgm:cxn modelId="{0F3EDF1A-722A-403B-80E0-3729A3858C06}" type="presParOf" srcId="{B749815C-B334-4319-9C0A-A5E590FACBFA}" destId="{DF34410B-9C88-4558-9DB0-AE93D8B2436F}" srcOrd="1" destOrd="0" presId="urn:microsoft.com/office/officeart/2005/8/layout/hierarchy5"/>
    <dgm:cxn modelId="{1AB38C84-78F0-456F-8284-BA74702657E2}" type="presParOf" srcId="{DF34410B-9C88-4558-9DB0-AE93D8B2436F}" destId="{FAB35C58-C623-4048-B09A-3B77385EB5CF}" srcOrd="0" destOrd="0" presId="urn:microsoft.com/office/officeart/2005/8/layout/hierarchy5"/>
    <dgm:cxn modelId="{6B30F37B-56AC-4B55-9B96-01A4D86C0711}" type="presParOf" srcId="{FAB35C58-C623-4048-B09A-3B77385EB5CF}" destId="{47D49B09-4E81-427D-B431-3283419EFB46}" srcOrd="0" destOrd="0" presId="urn:microsoft.com/office/officeart/2005/8/layout/hierarchy5"/>
    <dgm:cxn modelId="{9D3284DD-377A-43D3-8E8E-79467E438802}" type="presParOf" srcId="{DF34410B-9C88-4558-9DB0-AE93D8B2436F}" destId="{F48DFBB4-B7FB-482F-BDEA-8019DE9DD15F}" srcOrd="1" destOrd="0" presId="urn:microsoft.com/office/officeart/2005/8/layout/hierarchy5"/>
    <dgm:cxn modelId="{8397C558-F24C-4463-94BE-2684DBCAA5DD}" type="presParOf" srcId="{F48DFBB4-B7FB-482F-BDEA-8019DE9DD15F}" destId="{411C8737-A12F-41B8-9F8B-8B90AD79E0B5}" srcOrd="0" destOrd="0" presId="urn:microsoft.com/office/officeart/2005/8/layout/hierarchy5"/>
    <dgm:cxn modelId="{DE0BDAA4-2766-476B-BE01-29BB205C9528}" type="presParOf" srcId="{F48DFBB4-B7FB-482F-BDEA-8019DE9DD15F}" destId="{3C643E02-8B19-4757-8963-1B2621A75609}" srcOrd="1" destOrd="0" presId="urn:microsoft.com/office/officeart/2005/8/layout/hierarchy5"/>
    <dgm:cxn modelId="{EFBC714C-2BE8-4FED-BC17-5A9966D518D7}" type="presParOf" srcId="{3507DFDF-5BC8-4504-BFB8-D1A335EB954B}" destId="{042D1D18-8C6E-4D32-9A17-6D9C053DD5AF}" srcOrd="2" destOrd="0" presId="urn:microsoft.com/office/officeart/2005/8/layout/hierarchy5"/>
    <dgm:cxn modelId="{9EED6811-4016-4786-AA9D-4EF696BD2D32}" type="presParOf" srcId="{042D1D18-8C6E-4D32-9A17-6D9C053DD5AF}" destId="{92B06CF6-8FEE-4682-A9DF-932F6FF8DF5E}" srcOrd="0" destOrd="0" presId="urn:microsoft.com/office/officeart/2005/8/layout/hierarchy5"/>
    <dgm:cxn modelId="{36595B2D-1A39-4CDE-8B5E-3673C2C7FC85}" type="presParOf" srcId="{3507DFDF-5BC8-4504-BFB8-D1A335EB954B}" destId="{77B74BD0-DFE4-4DFD-B7D8-2A5EF77EF69A}" srcOrd="3" destOrd="0" presId="urn:microsoft.com/office/officeart/2005/8/layout/hierarchy5"/>
    <dgm:cxn modelId="{44763938-6CF6-4BEC-8CFC-BB68F7D87483}" type="presParOf" srcId="{77B74BD0-DFE4-4DFD-B7D8-2A5EF77EF69A}" destId="{BCC43020-6901-4BB4-85AC-D22D1D7FDCAC}" srcOrd="0" destOrd="0" presId="urn:microsoft.com/office/officeart/2005/8/layout/hierarchy5"/>
    <dgm:cxn modelId="{84220439-24FF-4436-9563-8415E69EBF85}" type="presParOf" srcId="{77B74BD0-DFE4-4DFD-B7D8-2A5EF77EF69A}" destId="{DE552AA2-AAC3-40D4-B6E4-1B69C0E3E0AF}" srcOrd="1" destOrd="0" presId="urn:microsoft.com/office/officeart/2005/8/layout/hierarchy5"/>
    <dgm:cxn modelId="{AD57E229-C1DE-443A-A316-FBFBC386BB42}" type="presParOf" srcId="{DE552AA2-AAC3-40D4-B6E4-1B69C0E3E0AF}" destId="{6661E52F-095D-4879-9334-0D9F49FF0A95}" srcOrd="0" destOrd="0" presId="urn:microsoft.com/office/officeart/2005/8/layout/hierarchy5"/>
    <dgm:cxn modelId="{ED8D326B-E4C8-4E46-915F-279B0E2CE90A}" type="presParOf" srcId="{6661E52F-095D-4879-9334-0D9F49FF0A95}" destId="{85E6A7C5-7A0F-412B-9653-DE412B6153D8}" srcOrd="0" destOrd="0" presId="urn:microsoft.com/office/officeart/2005/8/layout/hierarchy5"/>
    <dgm:cxn modelId="{D67222E0-3598-4C74-B3F8-75943C8029FF}" type="presParOf" srcId="{DE552AA2-AAC3-40D4-B6E4-1B69C0E3E0AF}" destId="{B1672EF7-B0E9-4406-935C-59069651AE53}" srcOrd="1" destOrd="0" presId="urn:microsoft.com/office/officeart/2005/8/layout/hierarchy5"/>
    <dgm:cxn modelId="{3AA2359A-942B-40EB-9155-6EBEFD3A5C08}" type="presParOf" srcId="{B1672EF7-B0E9-4406-935C-59069651AE53}" destId="{E885B410-4964-43F1-93EC-229A00B58DDA}" srcOrd="0" destOrd="0" presId="urn:microsoft.com/office/officeart/2005/8/layout/hierarchy5"/>
    <dgm:cxn modelId="{1B22E552-7F5C-411E-9A55-3AC0FF39563E}" type="presParOf" srcId="{B1672EF7-B0E9-4406-935C-59069651AE53}" destId="{D6A55BD4-133C-403E-A592-3823E04EEDC6}" srcOrd="1" destOrd="0" presId="urn:microsoft.com/office/officeart/2005/8/layout/hierarchy5"/>
    <dgm:cxn modelId="{9E9C36BD-63A4-414E-B840-1B94EA52E0C2}" type="presParOf" srcId="{3507DFDF-5BC8-4504-BFB8-D1A335EB954B}" destId="{F29FCD5E-DDBB-4FB9-A449-2E830F2ED725}" srcOrd="4" destOrd="0" presId="urn:microsoft.com/office/officeart/2005/8/layout/hierarchy5"/>
    <dgm:cxn modelId="{01CFD051-AB72-4B31-A3D8-03D4E0076D88}" type="presParOf" srcId="{F29FCD5E-DDBB-4FB9-A449-2E830F2ED725}" destId="{18DE8474-18A6-496C-82B2-5E9E4EE9D95D}" srcOrd="0" destOrd="0" presId="urn:microsoft.com/office/officeart/2005/8/layout/hierarchy5"/>
    <dgm:cxn modelId="{CF1D2E6C-B3DF-479D-B7BA-E0D36B8F7311}" type="presParOf" srcId="{3507DFDF-5BC8-4504-BFB8-D1A335EB954B}" destId="{E40D2E6C-C87D-4A63-9C37-1C3410061FA3}" srcOrd="5" destOrd="0" presId="urn:microsoft.com/office/officeart/2005/8/layout/hierarchy5"/>
    <dgm:cxn modelId="{8EDD483E-F03F-4D50-A561-1E1A17BBFE9D}" type="presParOf" srcId="{E40D2E6C-C87D-4A63-9C37-1C3410061FA3}" destId="{802E044F-0512-48A1-9AA0-7EBB16C39F99}" srcOrd="0" destOrd="0" presId="urn:microsoft.com/office/officeart/2005/8/layout/hierarchy5"/>
    <dgm:cxn modelId="{48DD58F6-1E85-47D0-902A-5CE594C18456}" type="presParOf" srcId="{E40D2E6C-C87D-4A63-9C37-1C3410061FA3}" destId="{2AACE26C-5E65-4186-A64D-D0E48A7B86D6}" srcOrd="1" destOrd="0" presId="urn:microsoft.com/office/officeart/2005/8/layout/hierarchy5"/>
    <dgm:cxn modelId="{ED7FA889-2974-4EAE-B23B-10A688278538}" type="presParOf" srcId="{2AACE26C-5E65-4186-A64D-D0E48A7B86D6}" destId="{F4C6BD5B-F843-436C-BA60-F9376995DFB8}" srcOrd="0" destOrd="0" presId="urn:microsoft.com/office/officeart/2005/8/layout/hierarchy5"/>
    <dgm:cxn modelId="{CDBD4019-15B1-4053-A1F9-AF4D130C2B1D}" type="presParOf" srcId="{F4C6BD5B-F843-436C-BA60-F9376995DFB8}" destId="{2A45F7D9-7155-406E-83A6-36567333B2DA}" srcOrd="0" destOrd="0" presId="urn:microsoft.com/office/officeart/2005/8/layout/hierarchy5"/>
    <dgm:cxn modelId="{E548022E-10EF-4BFC-A441-B2EBFE9386A7}" type="presParOf" srcId="{2AACE26C-5E65-4186-A64D-D0E48A7B86D6}" destId="{78B02573-FD89-48A7-B52E-6628ACAF0CDE}" srcOrd="1" destOrd="0" presId="urn:microsoft.com/office/officeart/2005/8/layout/hierarchy5"/>
    <dgm:cxn modelId="{9DE0185A-E958-4F6E-A7F4-EBDA746C4A4F}" type="presParOf" srcId="{78B02573-FD89-48A7-B52E-6628ACAF0CDE}" destId="{A6B48CC0-D04B-4FFD-84A0-8937356B0E15}" srcOrd="0" destOrd="0" presId="urn:microsoft.com/office/officeart/2005/8/layout/hierarchy5"/>
    <dgm:cxn modelId="{63FEE3C9-1530-4D75-9240-2EFF7CB8E28A}" type="presParOf" srcId="{78B02573-FD89-48A7-B52E-6628ACAF0CDE}" destId="{0018434F-B927-4E97-9C13-CF51573C883D}" srcOrd="1" destOrd="0" presId="urn:microsoft.com/office/officeart/2005/8/layout/hierarchy5"/>
    <dgm:cxn modelId="{955902CA-D253-45A2-9621-AE1B257F2406}" type="presParOf" srcId="{2AACE26C-5E65-4186-A64D-D0E48A7B86D6}" destId="{A3EEC575-27EB-4CBE-B5A7-88CC864EBC31}" srcOrd="2" destOrd="0" presId="urn:microsoft.com/office/officeart/2005/8/layout/hierarchy5"/>
    <dgm:cxn modelId="{07FCE2BB-A35E-4A0F-A332-A9C49A673ED4}" type="presParOf" srcId="{A3EEC575-27EB-4CBE-B5A7-88CC864EBC31}" destId="{0D8B8A2B-C934-4F58-8BA1-29FD8CFE1298}" srcOrd="0" destOrd="0" presId="urn:microsoft.com/office/officeart/2005/8/layout/hierarchy5"/>
    <dgm:cxn modelId="{B3BEF052-B2F3-457B-8F18-D7EC18DE26CF}" type="presParOf" srcId="{2AACE26C-5E65-4186-A64D-D0E48A7B86D6}" destId="{CC1D2419-4DCA-425F-B964-460BF2405E49}" srcOrd="3" destOrd="0" presId="urn:microsoft.com/office/officeart/2005/8/layout/hierarchy5"/>
    <dgm:cxn modelId="{9DA1D753-23DC-4BBA-8D64-CD99127EC5A6}" type="presParOf" srcId="{CC1D2419-4DCA-425F-B964-460BF2405E49}" destId="{BCD8E810-C438-43C5-87F5-223B7EA6F52F}" srcOrd="0" destOrd="0" presId="urn:microsoft.com/office/officeart/2005/8/layout/hierarchy5"/>
    <dgm:cxn modelId="{780BD76F-B0A0-4ABC-8165-7DDCFAC88654}" type="presParOf" srcId="{CC1D2419-4DCA-425F-B964-460BF2405E49}" destId="{AFF572FE-79DA-46F1-AEE5-6DA68F7A6186}" srcOrd="1" destOrd="0" presId="urn:microsoft.com/office/officeart/2005/8/layout/hierarchy5"/>
    <dgm:cxn modelId="{73590ED9-77F0-4276-8B52-C321B2BB444C}" type="presParOf" srcId="{3507DFDF-5BC8-4504-BFB8-D1A335EB954B}" destId="{140F6263-1676-42BC-972C-9A60D9BB08E7}" srcOrd="6" destOrd="0" presId="urn:microsoft.com/office/officeart/2005/8/layout/hierarchy5"/>
    <dgm:cxn modelId="{F4CD62CF-A8FB-42D1-AF1C-1BD522683586}" type="presParOf" srcId="{140F6263-1676-42BC-972C-9A60D9BB08E7}" destId="{004E7142-B395-4638-9B10-7B11E3400DDC}" srcOrd="0" destOrd="0" presId="urn:microsoft.com/office/officeart/2005/8/layout/hierarchy5"/>
    <dgm:cxn modelId="{B19D6E6C-928B-45C8-AA4D-1676D48E5EB8}" type="presParOf" srcId="{3507DFDF-5BC8-4504-BFB8-D1A335EB954B}" destId="{B591C348-17B2-483B-851B-9FDF8B37CA6A}" srcOrd="7" destOrd="0" presId="urn:microsoft.com/office/officeart/2005/8/layout/hierarchy5"/>
    <dgm:cxn modelId="{76DCCAC6-23E9-4354-8960-A2F6AC2111C2}" type="presParOf" srcId="{B591C348-17B2-483B-851B-9FDF8B37CA6A}" destId="{5582904E-59CE-4539-8C79-9A6CE202008B}" srcOrd="0" destOrd="0" presId="urn:microsoft.com/office/officeart/2005/8/layout/hierarchy5"/>
    <dgm:cxn modelId="{BB25D74D-9513-4DD9-B7D2-816AD6542EFE}" type="presParOf" srcId="{B591C348-17B2-483B-851B-9FDF8B37CA6A}" destId="{13FB5590-2803-4015-91E7-E900BB09869E}" srcOrd="1" destOrd="0" presId="urn:microsoft.com/office/officeart/2005/8/layout/hierarchy5"/>
    <dgm:cxn modelId="{601BA7F5-2C51-4D8F-8F90-C57616A15A41}" type="presParOf" srcId="{13FB5590-2803-4015-91E7-E900BB09869E}" destId="{0ADCE353-5593-4CD2-B779-291E474F7799}" srcOrd="0" destOrd="0" presId="urn:microsoft.com/office/officeart/2005/8/layout/hierarchy5"/>
    <dgm:cxn modelId="{3A0B2896-77DF-45E9-B10F-B7DFB9CB3ED0}" type="presParOf" srcId="{0ADCE353-5593-4CD2-B779-291E474F7799}" destId="{EEAA2A4E-289F-412F-BCA9-B5C0B4AE37E5}" srcOrd="0" destOrd="0" presId="urn:microsoft.com/office/officeart/2005/8/layout/hierarchy5"/>
    <dgm:cxn modelId="{87DE067D-A29E-4C6F-ADD1-75E30B401B93}" type="presParOf" srcId="{13FB5590-2803-4015-91E7-E900BB09869E}" destId="{224940F1-90EE-4992-B36B-E42525447928}" srcOrd="1" destOrd="0" presId="urn:microsoft.com/office/officeart/2005/8/layout/hierarchy5"/>
    <dgm:cxn modelId="{9D8EFA01-5848-49ED-A657-98CC8CA69DA2}" type="presParOf" srcId="{224940F1-90EE-4992-B36B-E42525447928}" destId="{F3AD26EC-B74E-43F1-A246-7D825CC47FBC}" srcOrd="0" destOrd="0" presId="urn:microsoft.com/office/officeart/2005/8/layout/hierarchy5"/>
    <dgm:cxn modelId="{A537FAA4-5ABC-4C51-A3B5-DEF240B1F801}" type="presParOf" srcId="{224940F1-90EE-4992-B36B-E42525447928}" destId="{29F5C4B9-077D-4459-8A47-C1371E59B2C0}" srcOrd="1" destOrd="0" presId="urn:microsoft.com/office/officeart/2005/8/layout/hierarchy5"/>
    <dgm:cxn modelId="{48A3A758-20A2-47CA-8041-1BA5E098474A}" type="presParOf" srcId="{13FB5590-2803-4015-91E7-E900BB09869E}" destId="{5AB4759B-EA25-44EF-B7D7-4F37D72A5260}" srcOrd="2" destOrd="0" presId="urn:microsoft.com/office/officeart/2005/8/layout/hierarchy5"/>
    <dgm:cxn modelId="{E5DB3387-44F3-40F4-A023-D0EE14E59704}" type="presParOf" srcId="{5AB4759B-EA25-44EF-B7D7-4F37D72A5260}" destId="{B0B0C515-23D4-4783-A36A-470ED1888A3E}" srcOrd="0" destOrd="0" presId="urn:microsoft.com/office/officeart/2005/8/layout/hierarchy5"/>
    <dgm:cxn modelId="{774140AD-BCA4-4CAC-8F99-F92BEA07C06D}" type="presParOf" srcId="{13FB5590-2803-4015-91E7-E900BB09869E}" destId="{A976CD5F-223F-46F5-BC74-B47D430C0B71}" srcOrd="3" destOrd="0" presId="urn:microsoft.com/office/officeart/2005/8/layout/hierarchy5"/>
    <dgm:cxn modelId="{11B1DC93-3F7D-4F0E-8B36-C20437981CE5}" type="presParOf" srcId="{A976CD5F-223F-46F5-BC74-B47D430C0B71}" destId="{52D262C2-29F5-4A4E-AA69-E2C86344ED72}" srcOrd="0" destOrd="0" presId="urn:microsoft.com/office/officeart/2005/8/layout/hierarchy5"/>
    <dgm:cxn modelId="{1CEE45EC-CA79-4F56-854F-0701DF177687}" type="presParOf" srcId="{A976CD5F-223F-46F5-BC74-B47D430C0B71}" destId="{D77FA0E3-0AAB-410C-8EC3-AC8C7227CF1B}" srcOrd="1" destOrd="0" presId="urn:microsoft.com/office/officeart/2005/8/layout/hierarchy5"/>
    <dgm:cxn modelId="{4EF22B3E-6769-46D6-AA14-E66455309A30}" type="presParOf" srcId="{3507DFDF-5BC8-4504-BFB8-D1A335EB954B}" destId="{95F89544-633F-4D89-A1B7-65CCA9718098}" srcOrd="8" destOrd="0" presId="urn:microsoft.com/office/officeart/2005/8/layout/hierarchy5"/>
    <dgm:cxn modelId="{0C018220-3303-4AFA-8863-650CFEB3D680}" type="presParOf" srcId="{95F89544-633F-4D89-A1B7-65CCA9718098}" destId="{F9C1555E-CCBF-41C6-B132-1CA3C683780C}" srcOrd="0" destOrd="0" presId="urn:microsoft.com/office/officeart/2005/8/layout/hierarchy5"/>
    <dgm:cxn modelId="{8C64B36B-A1D7-416E-8C9E-5486AAA66A0D}" type="presParOf" srcId="{3507DFDF-5BC8-4504-BFB8-D1A335EB954B}" destId="{29BA3E88-10F2-435C-942C-B59BABB3BBCD}" srcOrd="9" destOrd="0" presId="urn:microsoft.com/office/officeart/2005/8/layout/hierarchy5"/>
    <dgm:cxn modelId="{03ED0AB5-7F2D-4437-922A-4AB041AC2041}" type="presParOf" srcId="{29BA3E88-10F2-435C-942C-B59BABB3BBCD}" destId="{3F6A168A-ACB7-474D-9227-C6F05F88172C}" srcOrd="0" destOrd="0" presId="urn:microsoft.com/office/officeart/2005/8/layout/hierarchy5"/>
    <dgm:cxn modelId="{116F5B53-3ED7-44A2-88C0-CE13CD8A72C5}" type="presParOf" srcId="{29BA3E88-10F2-435C-942C-B59BABB3BBCD}" destId="{641F0925-8281-4A93-A25F-5ACAB17D6FA5}" srcOrd="1" destOrd="0" presId="urn:microsoft.com/office/officeart/2005/8/layout/hierarchy5"/>
    <dgm:cxn modelId="{869C2B15-3D57-4CE1-A364-F738569943D4}" type="presParOf" srcId="{641F0925-8281-4A93-A25F-5ACAB17D6FA5}" destId="{FDE64CD8-1736-4A98-8B35-B970BCA71F1D}" srcOrd="0" destOrd="0" presId="urn:microsoft.com/office/officeart/2005/8/layout/hierarchy5"/>
    <dgm:cxn modelId="{965CB34E-2C06-4020-A447-17835587BED5}" type="presParOf" srcId="{FDE64CD8-1736-4A98-8B35-B970BCA71F1D}" destId="{7C434AF5-D4EF-448C-9994-49CC2B08CDDE}" srcOrd="0" destOrd="0" presId="urn:microsoft.com/office/officeart/2005/8/layout/hierarchy5"/>
    <dgm:cxn modelId="{8FC92CEE-261C-4722-B455-AF9FDFCC1513}" type="presParOf" srcId="{641F0925-8281-4A93-A25F-5ACAB17D6FA5}" destId="{6CD39F8F-814E-419A-91FA-2F765E1B9B15}" srcOrd="1" destOrd="0" presId="urn:microsoft.com/office/officeart/2005/8/layout/hierarchy5"/>
    <dgm:cxn modelId="{271E70E8-444E-4460-835B-26A406F52FAD}" type="presParOf" srcId="{6CD39F8F-814E-419A-91FA-2F765E1B9B15}" destId="{585F3E0F-0FE6-4D14-A9BA-344A3B147556}" srcOrd="0" destOrd="0" presId="urn:microsoft.com/office/officeart/2005/8/layout/hierarchy5"/>
    <dgm:cxn modelId="{3637E00D-DB6B-42EC-B776-407BFAD11DEF}" type="presParOf" srcId="{6CD39F8F-814E-419A-91FA-2F765E1B9B15}" destId="{8C7C53D1-15AC-4160-8562-BFB021639D67}" srcOrd="1" destOrd="0" presId="urn:microsoft.com/office/officeart/2005/8/layout/hierarchy5"/>
    <dgm:cxn modelId="{3F961827-3ACA-4D44-A538-85D0ADD8E469}" type="presParOf" srcId="{8C7C53D1-15AC-4160-8562-BFB021639D67}" destId="{32C6AF0B-87F1-4A42-8492-8DFDE997C1B8}" srcOrd="0" destOrd="0" presId="urn:microsoft.com/office/officeart/2005/8/layout/hierarchy5"/>
    <dgm:cxn modelId="{DC06554C-A139-4665-A3E3-54EE359C5BE9}" type="presParOf" srcId="{32C6AF0B-87F1-4A42-8492-8DFDE997C1B8}" destId="{C10FB969-0957-4A53-808E-37F8FCC6500D}" srcOrd="0" destOrd="0" presId="urn:microsoft.com/office/officeart/2005/8/layout/hierarchy5"/>
    <dgm:cxn modelId="{96CE5766-0450-427D-8DAB-3D1EEB5A3F27}" type="presParOf" srcId="{8C7C53D1-15AC-4160-8562-BFB021639D67}" destId="{86B91191-2B80-4DA1-AA7F-D8CFA062F67A}" srcOrd="1" destOrd="0" presId="urn:microsoft.com/office/officeart/2005/8/layout/hierarchy5"/>
    <dgm:cxn modelId="{A8A6CDFA-4315-46BB-9E44-B81986B565F3}" type="presParOf" srcId="{86B91191-2B80-4DA1-AA7F-D8CFA062F67A}" destId="{4052C061-F2C3-4DD4-97E6-220C62D18DAF}" srcOrd="0" destOrd="0" presId="urn:microsoft.com/office/officeart/2005/8/layout/hierarchy5"/>
    <dgm:cxn modelId="{D53CDCDC-6286-4369-BE78-4FF1E1FA5BEC}" type="presParOf" srcId="{86B91191-2B80-4DA1-AA7F-D8CFA062F67A}" destId="{8B906194-09F4-48E7-892B-F4025DCD65E3}" srcOrd="1" destOrd="0" presId="urn:microsoft.com/office/officeart/2005/8/layout/hierarchy5"/>
    <dgm:cxn modelId="{DDDD30F5-8B82-4023-8DA3-C4327118F97B}" type="presParOf" srcId="{0CA889FC-E9F9-45DB-918E-4F24B3006328}" destId="{AA874906-E6A8-41F9-B6CC-5CEC92D247B0}" srcOrd="1" destOrd="0" presId="urn:microsoft.com/office/officeart/2005/8/layout/hierarchy5"/>
    <dgm:cxn modelId="{E515CC25-D013-4EFE-B89C-8A70578490CE}" type="presParOf" srcId="{AA874906-E6A8-41F9-B6CC-5CEC92D247B0}" destId="{BDF2658B-EB21-4D39-AC3F-5CA9FBEFA376}" srcOrd="0" destOrd="0" presId="urn:microsoft.com/office/officeart/2005/8/layout/hierarchy5"/>
    <dgm:cxn modelId="{70D81842-EFE7-4E26-BC04-452FD707758A}" type="presParOf" srcId="{BDF2658B-EB21-4D39-AC3F-5CA9FBEFA376}" destId="{CA7BA078-6D25-4E1F-BC82-48FB544249B6}" srcOrd="0" destOrd="0" presId="urn:microsoft.com/office/officeart/2005/8/layout/hierarchy5"/>
    <dgm:cxn modelId="{5A9D8FEB-DF59-49DB-9BE6-B2EA81DA104F}" type="presParOf" srcId="{BDF2658B-EB21-4D39-AC3F-5CA9FBEFA376}" destId="{B7C660A5-AF99-4F5D-A1A5-D43B0169F392}" srcOrd="1" destOrd="0" presId="urn:microsoft.com/office/officeart/2005/8/layout/hierarchy5"/>
    <dgm:cxn modelId="{EA9A4C06-A63C-4568-8B0F-32CBF1B674FD}" type="presParOf" srcId="{AA874906-E6A8-41F9-B6CC-5CEC92D247B0}" destId="{2DD98A1D-B373-4C30-AE6A-0F86BD789CB4}" srcOrd="1" destOrd="0" presId="urn:microsoft.com/office/officeart/2005/8/layout/hierarchy5"/>
    <dgm:cxn modelId="{53A54AC6-32D9-4987-A0DC-1DB3872B45AD}" type="presParOf" srcId="{2DD98A1D-B373-4C30-AE6A-0F86BD789CB4}" destId="{4BC98F8F-D318-4FAB-A953-BB549FC5DFAB}" srcOrd="0" destOrd="0" presId="urn:microsoft.com/office/officeart/2005/8/layout/hierarchy5"/>
    <dgm:cxn modelId="{E6E2E588-530E-4D93-9D3B-D19B62EFCF10}" type="presParOf" srcId="{AA874906-E6A8-41F9-B6CC-5CEC92D247B0}" destId="{191A60AB-C2F5-4E22-A4D6-38007765E66A}" srcOrd="2" destOrd="0" presId="urn:microsoft.com/office/officeart/2005/8/layout/hierarchy5"/>
    <dgm:cxn modelId="{C71C8650-227F-4F91-B57B-DA3126BD6B14}" type="presParOf" srcId="{191A60AB-C2F5-4E22-A4D6-38007765E66A}" destId="{D6D212B7-C6A3-4E9D-8B84-11B7017D326A}" srcOrd="0" destOrd="0" presId="urn:microsoft.com/office/officeart/2005/8/layout/hierarchy5"/>
    <dgm:cxn modelId="{01BC5BBD-B47D-4A7B-863B-266F0CAA5B08}" type="presParOf" srcId="{191A60AB-C2F5-4E22-A4D6-38007765E66A}" destId="{1C30563F-151D-45EE-9A93-E028C473D788}" srcOrd="1" destOrd="0" presId="urn:microsoft.com/office/officeart/2005/8/layout/hierarchy5"/>
    <dgm:cxn modelId="{E697A474-1F78-42E6-88D1-F3A710EDB5E6}" type="presParOf" srcId="{AA874906-E6A8-41F9-B6CC-5CEC92D247B0}" destId="{DB2C769D-809C-4E5A-BA19-768BCB5CEA7A}" srcOrd="3" destOrd="0" presId="urn:microsoft.com/office/officeart/2005/8/layout/hierarchy5"/>
    <dgm:cxn modelId="{A051AAF1-405A-49DE-8C19-708F7E5EE350}" type="presParOf" srcId="{DB2C769D-809C-4E5A-BA19-768BCB5CEA7A}" destId="{BB54946B-2124-488A-AD05-A2B86DA35989}" srcOrd="0" destOrd="0" presId="urn:microsoft.com/office/officeart/2005/8/layout/hierarchy5"/>
    <dgm:cxn modelId="{F90948F3-5526-425E-B97F-3E49BE71529B}" type="presParOf" srcId="{AA874906-E6A8-41F9-B6CC-5CEC92D247B0}" destId="{7FEF2585-3F38-48C6-AA92-76BB901BBB36}" srcOrd="4" destOrd="0" presId="urn:microsoft.com/office/officeart/2005/8/layout/hierarchy5"/>
    <dgm:cxn modelId="{5D0FB5C4-9A67-420A-BDC1-386417B3883E}" type="presParOf" srcId="{7FEF2585-3F38-48C6-AA92-76BB901BBB36}" destId="{DCD1B0F7-5176-4989-AF50-18BF4DF16A44}" srcOrd="0" destOrd="0" presId="urn:microsoft.com/office/officeart/2005/8/layout/hierarchy5"/>
    <dgm:cxn modelId="{6CE7F585-BE6C-4E86-8624-8A0E503A98B3}" type="presParOf" srcId="{7FEF2585-3F38-48C6-AA92-76BB901BBB36}" destId="{54DD85ED-65FA-46ED-8F7C-5C5A0CB99553}" srcOrd="1" destOrd="0" presId="urn:microsoft.com/office/officeart/2005/8/layout/hierarchy5"/>
    <dgm:cxn modelId="{1677BC35-BA5C-44F3-A6C6-49B21BC8BDC3}" type="presParOf" srcId="{AA874906-E6A8-41F9-B6CC-5CEC92D247B0}" destId="{BAD3DE88-1E73-4DAB-9B38-3F3839926C6D}" srcOrd="5" destOrd="0" presId="urn:microsoft.com/office/officeart/2005/8/layout/hierarchy5"/>
    <dgm:cxn modelId="{B923796C-A906-4F3D-ADD1-57EF9966451E}" type="presParOf" srcId="{BAD3DE88-1E73-4DAB-9B38-3F3839926C6D}" destId="{9AEF512F-CBFA-462A-8417-F6ED9390C51A}" srcOrd="0" destOrd="0" presId="urn:microsoft.com/office/officeart/2005/8/layout/hierarchy5"/>
    <dgm:cxn modelId="{3865718A-7127-4BA6-9955-EB99BD21AA8C}" type="presParOf" srcId="{AA874906-E6A8-41F9-B6CC-5CEC92D247B0}" destId="{128B36BE-7879-4AAF-BDD7-C729E124D3A0}" srcOrd="6" destOrd="0" presId="urn:microsoft.com/office/officeart/2005/8/layout/hierarchy5"/>
    <dgm:cxn modelId="{994A98E2-4AC1-4B9A-BF5F-E54A8574F08F}" type="presParOf" srcId="{128B36BE-7879-4AAF-BDD7-C729E124D3A0}" destId="{6679C197-B1F7-4850-AA9B-A335412BB8AF}" srcOrd="0" destOrd="0" presId="urn:microsoft.com/office/officeart/2005/8/layout/hierarchy5"/>
    <dgm:cxn modelId="{2B005A57-F9CE-4A95-8E50-82CD60C96BA1}" type="presParOf" srcId="{128B36BE-7879-4AAF-BDD7-C729E124D3A0}" destId="{073C9708-3038-44F1-AB94-B46EA0F7760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9C197-B1F7-4850-AA9B-A335412BB8AF}">
      <dsp:nvSpPr>
        <dsp:cNvPr id="0" name=""/>
        <dsp:cNvSpPr/>
      </dsp:nvSpPr>
      <dsp:spPr>
        <a:xfrm>
          <a:off x="6442083" y="0"/>
          <a:ext cx="1678945" cy="50639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4.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NAVEGACION NARRATIVAS</a:t>
          </a:r>
        </a:p>
      </dsp:txBody>
      <dsp:txXfrm>
        <a:off x="6442083" y="0"/>
        <a:ext cx="1678945" cy="1519173"/>
      </dsp:txXfrm>
    </dsp:sp>
    <dsp:sp modelId="{DCD1B0F7-5176-4989-AF50-18BF4DF16A44}">
      <dsp:nvSpPr>
        <dsp:cNvPr id="0" name=""/>
        <dsp:cNvSpPr/>
      </dsp:nvSpPr>
      <dsp:spPr>
        <a:xfrm>
          <a:off x="4529510" y="0"/>
          <a:ext cx="1748707" cy="50639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>
                  <a:lumMod val="50000"/>
                </a:schemeClr>
              </a:solidFill>
            </a:rPr>
            <a:t>3.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>
                  <a:lumMod val="50000"/>
                </a:schemeClr>
              </a:solidFill>
            </a:rPr>
            <a:t>NAVEGACION CONTENIDOS</a:t>
          </a:r>
        </a:p>
      </dsp:txBody>
      <dsp:txXfrm>
        <a:off x="4529510" y="0"/>
        <a:ext cx="1748707" cy="1519173"/>
      </dsp:txXfrm>
    </dsp:sp>
    <dsp:sp modelId="{D6D212B7-C6A3-4E9D-8B84-11B7017D326A}">
      <dsp:nvSpPr>
        <dsp:cNvPr id="0" name=""/>
        <dsp:cNvSpPr/>
      </dsp:nvSpPr>
      <dsp:spPr>
        <a:xfrm>
          <a:off x="3108623" y="0"/>
          <a:ext cx="1279136" cy="50639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>
                  <a:lumMod val="50000"/>
                </a:schemeClr>
              </a:solidFill>
            </a:rPr>
            <a:t>2.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>
                  <a:lumMod val="50000"/>
                </a:schemeClr>
              </a:solidFill>
            </a:rPr>
            <a:t>CONTENIDO MUNDO</a:t>
          </a:r>
        </a:p>
      </dsp:txBody>
      <dsp:txXfrm>
        <a:off x="3108623" y="0"/>
        <a:ext cx="1279136" cy="1519173"/>
      </dsp:txXfrm>
    </dsp:sp>
    <dsp:sp modelId="{CA7BA078-6D25-4E1F-BC82-48FB544249B6}">
      <dsp:nvSpPr>
        <dsp:cNvPr id="0" name=""/>
        <dsp:cNvSpPr/>
      </dsp:nvSpPr>
      <dsp:spPr>
        <a:xfrm>
          <a:off x="1670096" y="0"/>
          <a:ext cx="916845" cy="50639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>
                  <a:lumMod val="50000"/>
                </a:schemeClr>
              </a:solidFill>
            </a:rPr>
            <a:t>1.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>
                  <a:lumMod val="50000"/>
                </a:schemeClr>
              </a:solidFill>
            </a:rPr>
            <a:t>ACCESO    MUNDO</a:t>
          </a:r>
        </a:p>
      </dsp:txBody>
      <dsp:txXfrm>
        <a:off x="1670096" y="0"/>
        <a:ext cx="916845" cy="1519173"/>
      </dsp:txXfrm>
    </dsp:sp>
    <dsp:sp modelId="{E04D00B5-96E1-494B-B1E0-5B7B5E309721}">
      <dsp:nvSpPr>
        <dsp:cNvPr id="0" name=""/>
        <dsp:cNvSpPr/>
      </dsp:nvSpPr>
      <dsp:spPr>
        <a:xfrm>
          <a:off x="1746505" y="2904380"/>
          <a:ext cx="764037" cy="38201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INICIO</a:t>
          </a:r>
        </a:p>
      </dsp:txBody>
      <dsp:txXfrm>
        <a:off x="1757694" y="2915569"/>
        <a:ext cx="741659" cy="359640"/>
      </dsp:txXfrm>
    </dsp:sp>
    <dsp:sp modelId="{C708A196-760C-4B6D-98ED-824119784EDC}">
      <dsp:nvSpPr>
        <dsp:cNvPr id="0" name=""/>
        <dsp:cNvSpPr/>
      </dsp:nvSpPr>
      <dsp:spPr>
        <a:xfrm rot="17758618">
          <a:off x="2077842" y="2396444"/>
          <a:ext cx="1539885" cy="13579"/>
        </a:xfrm>
        <a:custGeom>
          <a:avLst/>
          <a:gdLst/>
          <a:ahLst/>
          <a:cxnLst/>
          <a:rect l="0" t="0" r="0" b="0"/>
          <a:pathLst>
            <a:path>
              <a:moveTo>
                <a:pt x="0" y="6789"/>
              </a:moveTo>
              <a:lnTo>
                <a:pt x="1539885" y="67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09288" y="2364737"/>
        <a:ext cx="76994" cy="76994"/>
      </dsp:txXfrm>
    </dsp:sp>
    <dsp:sp modelId="{644D4970-19B4-47B4-A9F3-65D45A1C30D2}">
      <dsp:nvSpPr>
        <dsp:cNvPr id="0" name=""/>
        <dsp:cNvSpPr/>
      </dsp:nvSpPr>
      <dsp:spPr>
        <a:xfrm>
          <a:off x="3185027" y="1520069"/>
          <a:ext cx="980947" cy="38201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31750" cap="flat" cmpd="dbl" algn="ctr">
          <a:solidFill>
            <a:scrgbClr r="0" g="0" b="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CARRUSEL        IMAGENES</a:t>
          </a:r>
        </a:p>
      </dsp:txBody>
      <dsp:txXfrm>
        <a:off x="3196216" y="1531258"/>
        <a:ext cx="958569" cy="359640"/>
      </dsp:txXfrm>
    </dsp:sp>
    <dsp:sp modelId="{FAB35C58-C623-4048-B09A-3B77385EB5CF}">
      <dsp:nvSpPr>
        <dsp:cNvPr id="0" name=""/>
        <dsp:cNvSpPr/>
      </dsp:nvSpPr>
      <dsp:spPr>
        <a:xfrm rot="21553521">
          <a:off x="4165945" y="1699874"/>
          <a:ext cx="652998" cy="13579"/>
        </a:xfrm>
        <a:custGeom>
          <a:avLst/>
          <a:gdLst/>
          <a:ahLst/>
          <a:cxnLst/>
          <a:rect l="0" t="0" r="0" b="0"/>
          <a:pathLst>
            <a:path>
              <a:moveTo>
                <a:pt x="0" y="6789"/>
              </a:moveTo>
              <a:lnTo>
                <a:pt x="652998" y="6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476120" y="1690339"/>
        <a:ext cx="32649" cy="32649"/>
      </dsp:txXfrm>
    </dsp:sp>
    <dsp:sp modelId="{411C8737-A12F-41B8-9F8B-8B90AD79E0B5}">
      <dsp:nvSpPr>
        <dsp:cNvPr id="0" name=""/>
        <dsp:cNvSpPr/>
      </dsp:nvSpPr>
      <dsp:spPr>
        <a:xfrm>
          <a:off x="4818914" y="1511240"/>
          <a:ext cx="1121263" cy="382018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(N) IMAGENES</a:t>
          </a:r>
        </a:p>
      </dsp:txBody>
      <dsp:txXfrm>
        <a:off x="4830103" y="1522429"/>
        <a:ext cx="1098885" cy="359640"/>
      </dsp:txXfrm>
    </dsp:sp>
    <dsp:sp modelId="{042D1D18-8C6E-4D32-9A17-6D9C053DD5AF}">
      <dsp:nvSpPr>
        <dsp:cNvPr id="0" name=""/>
        <dsp:cNvSpPr/>
      </dsp:nvSpPr>
      <dsp:spPr>
        <a:xfrm rot="18408557">
          <a:off x="2284920" y="2637951"/>
          <a:ext cx="1125729" cy="13579"/>
        </a:xfrm>
        <a:custGeom>
          <a:avLst/>
          <a:gdLst/>
          <a:ahLst/>
          <a:cxnLst/>
          <a:rect l="0" t="0" r="0" b="0"/>
          <a:pathLst>
            <a:path>
              <a:moveTo>
                <a:pt x="0" y="6789"/>
              </a:moveTo>
              <a:lnTo>
                <a:pt x="1125729" y="67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19642" y="2616597"/>
        <a:ext cx="56286" cy="56286"/>
      </dsp:txXfrm>
    </dsp:sp>
    <dsp:sp modelId="{BCC43020-6901-4BB4-85AC-D22D1D7FDCAC}">
      <dsp:nvSpPr>
        <dsp:cNvPr id="0" name=""/>
        <dsp:cNvSpPr/>
      </dsp:nvSpPr>
      <dsp:spPr>
        <a:xfrm>
          <a:off x="3185027" y="1959390"/>
          <a:ext cx="1088669" cy="46940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PRESENTACION  PPT PRINCIPAL</a:t>
          </a:r>
        </a:p>
      </dsp:txBody>
      <dsp:txXfrm>
        <a:off x="3198775" y="1973138"/>
        <a:ext cx="1061173" cy="441905"/>
      </dsp:txXfrm>
    </dsp:sp>
    <dsp:sp modelId="{6661E52F-095D-4879-9334-0D9F49FF0A95}">
      <dsp:nvSpPr>
        <dsp:cNvPr id="0" name=""/>
        <dsp:cNvSpPr/>
      </dsp:nvSpPr>
      <dsp:spPr>
        <a:xfrm rot="21401215">
          <a:off x="4273255" y="2172042"/>
          <a:ext cx="528091" cy="13579"/>
        </a:xfrm>
        <a:custGeom>
          <a:avLst/>
          <a:gdLst/>
          <a:ahLst/>
          <a:cxnLst/>
          <a:rect l="0" t="0" r="0" b="0"/>
          <a:pathLst>
            <a:path>
              <a:moveTo>
                <a:pt x="0" y="6789"/>
              </a:moveTo>
              <a:lnTo>
                <a:pt x="528091" y="6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524099" y="2165629"/>
        <a:ext cx="26404" cy="26404"/>
      </dsp:txXfrm>
    </dsp:sp>
    <dsp:sp modelId="{E885B410-4964-43F1-93EC-229A00B58DDA}">
      <dsp:nvSpPr>
        <dsp:cNvPr id="0" name=""/>
        <dsp:cNvSpPr/>
      </dsp:nvSpPr>
      <dsp:spPr>
        <a:xfrm>
          <a:off x="4800906" y="1972562"/>
          <a:ext cx="1121263" cy="382018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PPT SHOW</a:t>
          </a:r>
        </a:p>
      </dsp:txBody>
      <dsp:txXfrm>
        <a:off x="4812095" y="1983751"/>
        <a:ext cx="1098885" cy="359640"/>
      </dsp:txXfrm>
    </dsp:sp>
    <dsp:sp modelId="{F29FCD5E-DDBB-4FB9-A449-2E830F2ED725}">
      <dsp:nvSpPr>
        <dsp:cNvPr id="0" name=""/>
        <dsp:cNvSpPr/>
      </dsp:nvSpPr>
      <dsp:spPr>
        <a:xfrm rot="20414320">
          <a:off x="2489439" y="2967442"/>
          <a:ext cx="716691" cy="13579"/>
        </a:xfrm>
        <a:custGeom>
          <a:avLst/>
          <a:gdLst/>
          <a:ahLst/>
          <a:cxnLst/>
          <a:rect l="0" t="0" r="0" b="0"/>
          <a:pathLst>
            <a:path>
              <a:moveTo>
                <a:pt x="0" y="6789"/>
              </a:moveTo>
              <a:lnTo>
                <a:pt x="716691" y="67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29868" y="2956314"/>
        <a:ext cx="35834" cy="35834"/>
      </dsp:txXfrm>
    </dsp:sp>
    <dsp:sp modelId="{802E044F-0512-48A1-9AA0-7EBB16C39F99}">
      <dsp:nvSpPr>
        <dsp:cNvPr id="0" name=""/>
        <dsp:cNvSpPr/>
      </dsp:nvSpPr>
      <dsp:spPr>
        <a:xfrm>
          <a:off x="3185027" y="2662064"/>
          <a:ext cx="980947" cy="38201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31750" cap="flat" cmpd="dbl" algn="ctr">
          <a:solidFill>
            <a:scrgbClr r="0" g="0" b="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(1-n) DEMO/s APP/s</a:t>
          </a:r>
        </a:p>
      </dsp:txBody>
      <dsp:txXfrm>
        <a:off x="3196216" y="2673253"/>
        <a:ext cx="958569" cy="359640"/>
      </dsp:txXfrm>
    </dsp:sp>
    <dsp:sp modelId="{F4C6BD5B-F843-436C-BA60-F9376995DFB8}">
      <dsp:nvSpPr>
        <dsp:cNvPr id="0" name=""/>
        <dsp:cNvSpPr/>
      </dsp:nvSpPr>
      <dsp:spPr>
        <a:xfrm rot="20442782">
          <a:off x="4146563" y="2732040"/>
          <a:ext cx="691763" cy="13579"/>
        </a:xfrm>
        <a:custGeom>
          <a:avLst/>
          <a:gdLst/>
          <a:ahLst/>
          <a:cxnLst/>
          <a:rect l="0" t="0" r="0" b="0"/>
          <a:pathLst>
            <a:path>
              <a:moveTo>
                <a:pt x="0" y="6789"/>
              </a:moveTo>
              <a:lnTo>
                <a:pt x="691763" y="6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475151" y="2721535"/>
        <a:ext cx="34588" cy="34588"/>
      </dsp:txXfrm>
    </dsp:sp>
    <dsp:sp modelId="{A6B48CC0-D04B-4FFD-84A0-8937356B0E15}">
      <dsp:nvSpPr>
        <dsp:cNvPr id="0" name=""/>
        <dsp:cNvSpPr/>
      </dsp:nvSpPr>
      <dsp:spPr>
        <a:xfrm>
          <a:off x="4818914" y="2433575"/>
          <a:ext cx="1121263" cy="38201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DEMO APP 1</a:t>
          </a:r>
        </a:p>
      </dsp:txBody>
      <dsp:txXfrm>
        <a:off x="4830103" y="2444764"/>
        <a:ext cx="1098885" cy="359640"/>
      </dsp:txXfrm>
    </dsp:sp>
    <dsp:sp modelId="{A3EEC575-27EB-4CBE-B5A7-88CC864EBC31}">
      <dsp:nvSpPr>
        <dsp:cNvPr id="0" name=""/>
        <dsp:cNvSpPr/>
      </dsp:nvSpPr>
      <dsp:spPr>
        <a:xfrm rot="1073708">
          <a:off x="4149378" y="2951700"/>
          <a:ext cx="686133" cy="13579"/>
        </a:xfrm>
        <a:custGeom>
          <a:avLst/>
          <a:gdLst/>
          <a:ahLst/>
          <a:cxnLst/>
          <a:rect l="0" t="0" r="0" b="0"/>
          <a:pathLst>
            <a:path>
              <a:moveTo>
                <a:pt x="0" y="6789"/>
              </a:moveTo>
              <a:lnTo>
                <a:pt x="686133" y="6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475291" y="2941337"/>
        <a:ext cx="34306" cy="34306"/>
      </dsp:txXfrm>
    </dsp:sp>
    <dsp:sp modelId="{BCD8E810-C438-43C5-87F5-223B7EA6F52F}">
      <dsp:nvSpPr>
        <dsp:cNvPr id="0" name=""/>
        <dsp:cNvSpPr/>
      </dsp:nvSpPr>
      <dsp:spPr>
        <a:xfrm>
          <a:off x="4818914" y="2872897"/>
          <a:ext cx="1121263" cy="38201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DEMO APP N</a:t>
          </a:r>
        </a:p>
      </dsp:txBody>
      <dsp:txXfrm>
        <a:off x="4830103" y="2884086"/>
        <a:ext cx="1098885" cy="359640"/>
      </dsp:txXfrm>
    </dsp:sp>
    <dsp:sp modelId="{140F6263-1676-42BC-972C-9A60D9BB08E7}">
      <dsp:nvSpPr>
        <dsp:cNvPr id="0" name=""/>
        <dsp:cNvSpPr/>
      </dsp:nvSpPr>
      <dsp:spPr>
        <a:xfrm rot="2764430">
          <a:off x="2361656" y="3438726"/>
          <a:ext cx="972257" cy="13579"/>
        </a:xfrm>
        <a:custGeom>
          <a:avLst/>
          <a:gdLst/>
          <a:ahLst/>
          <a:cxnLst/>
          <a:rect l="0" t="0" r="0" b="0"/>
          <a:pathLst>
            <a:path>
              <a:moveTo>
                <a:pt x="0" y="6789"/>
              </a:moveTo>
              <a:lnTo>
                <a:pt x="972257" y="67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23478" y="3421209"/>
        <a:ext cx="48612" cy="48612"/>
      </dsp:txXfrm>
    </dsp:sp>
    <dsp:sp modelId="{5582904E-59CE-4539-8C79-9A6CE202008B}">
      <dsp:nvSpPr>
        <dsp:cNvPr id="0" name=""/>
        <dsp:cNvSpPr/>
      </dsp:nvSpPr>
      <dsp:spPr>
        <a:xfrm>
          <a:off x="3185027" y="3604633"/>
          <a:ext cx="980947" cy="38201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31750" cap="flat" cmpd="dbl" algn="ctr">
          <a:solidFill>
            <a:scrgbClr r="0" g="0" b="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CARPETA         VIDEOS y </a:t>
          </a:r>
          <a:r>
            <a:rPr lang="es-ES" sz="1200" kern="1200" dirty="0" err="1"/>
            <a:t>PDFs</a:t>
          </a:r>
          <a:endParaRPr lang="es-ES" sz="1200" kern="1200" dirty="0"/>
        </a:p>
      </dsp:txBody>
      <dsp:txXfrm>
        <a:off x="3196216" y="3615822"/>
        <a:ext cx="958569" cy="359640"/>
      </dsp:txXfrm>
    </dsp:sp>
    <dsp:sp modelId="{0ADCE353-5593-4CD2-B779-291E474F7799}">
      <dsp:nvSpPr>
        <dsp:cNvPr id="0" name=""/>
        <dsp:cNvSpPr/>
      </dsp:nvSpPr>
      <dsp:spPr>
        <a:xfrm rot="20152506">
          <a:off x="4134731" y="3642646"/>
          <a:ext cx="715426" cy="13579"/>
        </a:xfrm>
        <a:custGeom>
          <a:avLst/>
          <a:gdLst/>
          <a:ahLst/>
          <a:cxnLst/>
          <a:rect l="0" t="0" r="0" b="0"/>
          <a:pathLst>
            <a:path>
              <a:moveTo>
                <a:pt x="0" y="6789"/>
              </a:moveTo>
              <a:lnTo>
                <a:pt x="715426" y="6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474559" y="3631549"/>
        <a:ext cx="35771" cy="35771"/>
      </dsp:txXfrm>
    </dsp:sp>
    <dsp:sp modelId="{F3AD26EC-B74E-43F1-A246-7D825CC47FBC}">
      <dsp:nvSpPr>
        <dsp:cNvPr id="0" name=""/>
        <dsp:cNvSpPr/>
      </dsp:nvSpPr>
      <dsp:spPr>
        <a:xfrm>
          <a:off x="4818914" y="3312218"/>
          <a:ext cx="1121263" cy="382018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(N) ARCHIVOS PDF</a:t>
          </a:r>
        </a:p>
      </dsp:txBody>
      <dsp:txXfrm>
        <a:off x="4830103" y="3323407"/>
        <a:ext cx="1098885" cy="359640"/>
      </dsp:txXfrm>
    </dsp:sp>
    <dsp:sp modelId="{5AB4759B-EA25-44EF-B7D7-4F37D72A5260}">
      <dsp:nvSpPr>
        <dsp:cNvPr id="0" name=""/>
        <dsp:cNvSpPr/>
      </dsp:nvSpPr>
      <dsp:spPr>
        <a:xfrm rot="1287048">
          <a:off x="4142471" y="3912944"/>
          <a:ext cx="678646" cy="13579"/>
        </a:xfrm>
        <a:custGeom>
          <a:avLst/>
          <a:gdLst/>
          <a:ahLst/>
          <a:cxnLst/>
          <a:rect l="0" t="0" r="0" b="0"/>
          <a:pathLst>
            <a:path>
              <a:moveTo>
                <a:pt x="0" y="6789"/>
              </a:moveTo>
              <a:lnTo>
                <a:pt x="678646" y="6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464828" y="3902767"/>
        <a:ext cx="33932" cy="33932"/>
      </dsp:txXfrm>
    </dsp:sp>
    <dsp:sp modelId="{52D262C2-29F5-4A4E-AA69-E2C86344ED72}">
      <dsp:nvSpPr>
        <dsp:cNvPr id="0" name=""/>
        <dsp:cNvSpPr/>
      </dsp:nvSpPr>
      <dsp:spPr>
        <a:xfrm>
          <a:off x="4797613" y="3788890"/>
          <a:ext cx="1156821" cy="509869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(N) VIDEOS / MOTION GRAPHIC </a:t>
          </a:r>
        </a:p>
      </dsp:txBody>
      <dsp:txXfrm>
        <a:off x="4812547" y="3803824"/>
        <a:ext cx="1126953" cy="480001"/>
      </dsp:txXfrm>
    </dsp:sp>
    <dsp:sp modelId="{95F89544-633F-4D89-A1B7-65CCA9718098}">
      <dsp:nvSpPr>
        <dsp:cNvPr id="0" name=""/>
        <dsp:cNvSpPr/>
      </dsp:nvSpPr>
      <dsp:spPr>
        <a:xfrm rot="3946126">
          <a:off x="2026085" y="3837905"/>
          <a:ext cx="1643400" cy="13579"/>
        </a:xfrm>
        <a:custGeom>
          <a:avLst/>
          <a:gdLst/>
          <a:ahLst/>
          <a:cxnLst/>
          <a:rect l="0" t="0" r="0" b="0"/>
          <a:pathLst>
            <a:path>
              <a:moveTo>
                <a:pt x="0" y="6789"/>
              </a:moveTo>
              <a:lnTo>
                <a:pt x="1643400" y="67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06700" y="3803610"/>
        <a:ext cx="82170" cy="82170"/>
      </dsp:txXfrm>
    </dsp:sp>
    <dsp:sp modelId="{3F6A168A-ACB7-474D-9227-C6F05F88172C}">
      <dsp:nvSpPr>
        <dsp:cNvPr id="0" name=""/>
        <dsp:cNvSpPr/>
      </dsp:nvSpPr>
      <dsp:spPr>
        <a:xfrm>
          <a:off x="3185027" y="4402991"/>
          <a:ext cx="980947" cy="382018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MENU NARRATIVAS</a:t>
          </a:r>
        </a:p>
      </dsp:txBody>
      <dsp:txXfrm>
        <a:off x="3196216" y="4414180"/>
        <a:ext cx="958569" cy="359640"/>
      </dsp:txXfrm>
    </dsp:sp>
    <dsp:sp modelId="{FDE64CD8-1736-4A98-8B35-B970BCA71F1D}">
      <dsp:nvSpPr>
        <dsp:cNvPr id="0" name=""/>
        <dsp:cNvSpPr/>
      </dsp:nvSpPr>
      <dsp:spPr>
        <a:xfrm>
          <a:off x="4165975" y="4587211"/>
          <a:ext cx="564639" cy="13579"/>
        </a:xfrm>
        <a:custGeom>
          <a:avLst/>
          <a:gdLst/>
          <a:ahLst/>
          <a:cxnLst/>
          <a:rect l="0" t="0" r="0" b="0"/>
          <a:pathLst>
            <a:path>
              <a:moveTo>
                <a:pt x="0" y="6789"/>
              </a:moveTo>
              <a:lnTo>
                <a:pt x="564639" y="6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434179" y="4579885"/>
        <a:ext cx="28231" cy="28231"/>
      </dsp:txXfrm>
    </dsp:sp>
    <dsp:sp modelId="{585F3E0F-0FE6-4D14-A9BA-344A3B147556}">
      <dsp:nvSpPr>
        <dsp:cNvPr id="0" name=""/>
        <dsp:cNvSpPr/>
      </dsp:nvSpPr>
      <dsp:spPr>
        <a:xfrm>
          <a:off x="4730614" y="4327540"/>
          <a:ext cx="1282337" cy="532920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ACCESO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NARRATIVA N</a:t>
          </a:r>
        </a:p>
      </dsp:txBody>
      <dsp:txXfrm>
        <a:off x="4746223" y="4343149"/>
        <a:ext cx="1251119" cy="501702"/>
      </dsp:txXfrm>
    </dsp:sp>
    <dsp:sp modelId="{32C6AF0B-87F1-4A42-8492-8DFDE997C1B8}">
      <dsp:nvSpPr>
        <dsp:cNvPr id="0" name=""/>
        <dsp:cNvSpPr/>
      </dsp:nvSpPr>
      <dsp:spPr>
        <a:xfrm rot="21489990">
          <a:off x="6012777" y="4576281"/>
          <a:ext cx="683200" cy="13579"/>
        </a:xfrm>
        <a:custGeom>
          <a:avLst/>
          <a:gdLst/>
          <a:ahLst/>
          <a:cxnLst/>
          <a:rect l="0" t="0" r="0" b="0"/>
          <a:pathLst>
            <a:path>
              <a:moveTo>
                <a:pt x="0" y="6789"/>
              </a:moveTo>
              <a:lnTo>
                <a:pt x="683200" y="6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337298" y="4565991"/>
        <a:ext cx="34160" cy="34160"/>
      </dsp:txXfrm>
    </dsp:sp>
    <dsp:sp modelId="{4052C061-F2C3-4DD4-97E6-220C62D18DAF}">
      <dsp:nvSpPr>
        <dsp:cNvPr id="0" name=""/>
        <dsp:cNvSpPr/>
      </dsp:nvSpPr>
      <dsp:spPr>
        <a:xfrm>
          <a:off x="6695803" y="4400833"/>
          <a:ext cx="1165638" cy="342617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NARRATIVA “N”</a:t>
          </a:r>
        </a:p>
      </dsp:txBody>
      <dsp:txXfrm>
        <a:off x="6705838" y="4410868"/>
        <a:ext cx="1145568" cy="322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EFADA3E-A5C2-7B25-E0D0-57C71AA0B4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CC816F-DC73-3095-E027-85157B85FE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71EDD-DC7B-426B-BAD1-B8CA40B19DC1}" type="datetimeFigureOut">
              <a:rPr lang="es-ES" smtClean="0"/>
              <a:t>18/12/2024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6F9F7F-04C3-5618-2365-24E91A8AC1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FAEE2C-5382-12F1-10F2-C69692AB42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D90DF-6E11-4367-8394-3897860735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061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F8652-0A02-42D9-B4E9-F8963CB402D3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52691-C948-4F8F-8902-BFA7573D065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1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52691-C948-4F8F-8902-BFA7573D06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43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07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(4 block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F8CFE5-20DE-E2E0-5DD4-4949DB40FFFC}"/>
              </a:ext>
            </a:extLst>
          </p:cNvPr>
          <p:cNvCxnSpPr>
            <a:cxnSpLocks/>
          </p:cNvCxnSpPr>
          <p:nvPr userDrawn="1"/>
        </p:nvCxnSpPr>
        <p:spPr>
          <a:xfrm>
            <a:off x="7058025" y="2068945"/>
            <a:ext cx="0" cy="39889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E97B1F-6902-B186-9517-91E2A01F9A52}"/>
              </a:ext>
            </a:extLst>
          </p:cNvPr>
          <p:cNvCxnSpPr>
            <a:cxnSpLocks/>
          </p:cNvCxnSpPr>
          <p:nvPr userDrawn="1"/>
        </p:nvCxnSpPr>
        <p:spPr>
          <a:xfrm>
            <a:off x="2543175" y="4063423"/>
            <a:ext cx="874394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3" name="Image 1" descr="Image 1">
            <a:extLst>
              <a:ext uri="{FF2B5EF4-FFF2-40B4-BE49-F238E27FC236}">
                <a16:creationId xmlns:a16="http://schemas.microsoft.com/office/drawing/2014/main" id="{D466B9C0-B0B6-C354-DCB8-D3FA3BE3A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503590"/>
            <a:ext cx="3160724" cy="4354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 1" descr="Image 1">
            <a:extLst>
              <a:ext uri="{FF2B5EF4-FFF2-40B4-BE49-F238E27FC236}">
                <a16:creationId xmlns:a16="http://schemas.microsoft.com/office/drawing/2014/main" id="{B6D156A1-AFC5-48A4-2706-B7E6AD466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956" y="0"/>
            <a:ext cx="4138088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D46C4E-4A64-E62D-9D90-DB1236409F92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5145AF-B6B0-4349-81C4-24AADD6B6A64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DDFFC4-B52D-9630-3737-8B376326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BA4ABB8A-8075-8DE3-36E0-ACB82CC1403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520028" y="2579207"/>
            <a:ext cx="4378968" cy="135091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FFD78E2-7661-DCA4-04F2-2B132658756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7217051" y="2579207"/>
            <a:ext cx="4378968" cy="135091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0DE3496F-BE36-6634-BA7B-12D6179549D3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2520028" y="4731966"/>
            <a:ext cx="4378968" cy="135091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E84B2BE-A0D5-0C95-DD42-585187D26784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7217051" y="4731966"/>
            <a:ext cx="4378968" cy="135091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B71A1A2-E179-D877-9A1F-6A706726FBA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20028" y="2051704"/>
            <a:ext cx="4378966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6B41C8-FFEF-4F34-2318-2BDD7F8246B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217053" y="2051704"/>
            <a:ext cx="4378966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2E428B8-F962-B27B-CD98-AD8DAC31F87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520028" y="4208874"/>
            <a:ext cx="4378966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3E1E434-628B-1030-22ED-06B287D5CB0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217053" y="4208874"/>
            <a:ext cx="4378966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9663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F8CFE5-20DE-E2E0-5DD4-4949DB40FFFC}"/>
              </a:ext>
            </a:extLst>
          </p:cNvPr>
          <p:cNvCxnSpPr>
            <a:cxnSpLocks/>
          </p:cNvCxnSpPr>
          <p:nvPr userDrawn="1"/>
        </p:nvCxnSpPr>
        <p:spPr>
          <a:xfrm>
            <a:off x="7217049" y="2068945"/>
            <a:ext cx="0" cy="39889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3" name="Image 1" descr="Image 1">
            <a:extLst>
              <a:ext uri="{FF2B5EF4-FFF2-40B4-BE49-F238E27FC236}">
                <a16:creationId xmlns:a16="http://schemas.microsoft.com/office/drawing/2014/main" id="{D466B9C0-B0B6-C354-DCB8-D3FA3BE3A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503590"/>
            <a:ext cx="3160724" cy="4354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 1" descr="Image 1">
            <a:extLst>
              <a:ext uri="{FF2B5EF4-FFF2-40B4-BE49-F238E27FC236}">
                <a16:creationId xmlns:a16="http://schemas.microsoft.com/office/drawing/2014/main" id="{B6D156A1-AFC5-48A4-2706-B7E6AD466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956" y="0"/>
            <a:ext cx="4138088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D46C4E-4A64-E62D-9D90-DB1236409F92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5145AF-B6B0-4349-81C4-24AADD6B6A64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049EE5-F595-1C0D-13F0-7E3500627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25616353-514F-834D-9A91-99E81CA4FAC0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520028" y="2579207"/>
            <a:ext cx="4378968" cy="347869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F3FEC389-421D-97A4-750E-C6ACFC6B3C67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7495345" y="2579207"/>
            <a:ext cx="4378968" cy="347869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18E2435-E44A-AE6F-059B-7FD4DCAA152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520028" y="2051704"/>
            <a:ext cx="4378966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9512DD4-D514-38D1-27F4-B989D8D11C0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495347" y="2051704"/>
            <a:ext cx="4378966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46411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(2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Image 1">
            <a:extLst>
              <a:ext uri="{FF2B5EF4-FFF2-40B4-BE49-F238E27FC236}">
                <a16:creationId xmlns:a16="http://schemas.microsoft.com/office/drawing/2014/main" id="{BAE64E45-8DD6-9005-6F4E-6A78842B4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955" y="0"/>
            <a:ext cx="4138087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3237DB9-5BBA-C340-E94A-652C2AAC3CB6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00090F-6E79-7A78-F002-DF98A394BDC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7A779-BA5A-B256-0654-FE7631F5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0A17AEE-1F93-C400-626D-9E5301FD62E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05496" y="2063425"/>
            <a:ext cx="7673183" cy="39944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15682C1-C1B6-3CD0-4FD3-EC9EA97FC76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94233" y="2063425"/>
            <a:ext cx="2971648" cy="3994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27785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(1 column+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E7D1C0B-C948-7047-566B-FC01BA22B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8556" y="1011215"/>
            <a:ext cx="6224319" cy="49895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noProof="0"/>
              <a:t>Click the icon to add an image</a:t>
            </a:r>
          </a:p>
        </p:txBody>
      </p:sp>
      <p:pic>
        <p:nvPicPr>
          <p:cNvPr id="8" name="Image 1" descr="Image 1">
            <a:extLst>
              <a:ext uri="{FF2B5EF4-FFF2-40B4-BE49-F238E27FC236}">
                <a16:creationId xmlns:a16="http://schemas.microsoft.com/office/drawing/2014/main" id="{FCEF99BE-7791-2C89-D1AA-D24100A40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9482" y="4382219"/>
            <a:ext cx="4072518" cy="247578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8E92B4-6731-7E96-6778-CF72A585DAD1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9110A0-2F03-BAC2-730F-4B6608BF71D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A0746-DEA3-99F8-91C5-2916C285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C48169-68C0-853C-C3CD-097631BF4C2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5495" y="2051703"/>
            <a:ext cx="3621459" cy="69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B6F1B9-6968-9843-A823-1ECA67E380A0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05496" y="2911875"/>
            <a:ext cx="3621460" cy="31460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6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(1 column+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0">
            <a:extLst>
              <a:ext uri="{FF2B5EF4-FFF2-40B4-BE49-F238E27FC236}">
                <a16:creationId xmlns:a16="http://schemas.microsoft.com/office/drawing/2014/main" id="{F9975446-B8DC-6894-D5E8-4E16572EDDDD}"/>
              </a:ext>
            </a:extLst>
          </p:cNvPr>
          <p:cNvSpPr/>
          <p:nvPr userDrawn="1"/>
        </p:nvSpPr>
        <p:spPr>
          <a:xfrm>
            <a:off x="4543302" y="-1"/>
            <a:ext cx="7641608" cy="4039341"/>
          </a:xfrm>
          <a:prstGeom prst="rect">
            <a:avLst/>
          </a:prstGeom>
          <a:solidFill>
            <a:srgbClr val="D9D9D9">
              <a:alpha val="20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D953F84-883C-2A3B-AE86-216D1415EA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066925"/>
            <a:ext cx="6353175" cy="45605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noProof="0"/>
              <a:t>Haga clic en el icono para agregar una imagen</a:t>
            </a:r>
            <a:endParaRPr lang="en-GB" noProof="0"/>
          </a:p>
        </p:txBody>
      </p:sp>
      <p:pic>
        <p:nvPicPr>
          <p:cNvPr id="18" name="Image 1" descr="Image 1">
            <a:extLst>
              <a:ext uri="{FF2B5EF4-FFF2-40B4-BE49-F238E27FC236}">
                <a16:creationId xmlns:a16="http://schemas.microsoft.com/office/drawing/2014/main" id="{66FEC043-AAF7-F348-1760-DFCFAC054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593" y="0"/>
            <a:ext cx="5040814" cy="226256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9C4049-37CB-A64E-1C5A-D4D8CD39D170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936B7-6E97-D3D5-4C91-5A9125C47C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CA36BB-9DA7-9B17-33C0-E8B08751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8330594-97BA-4076-80CB-56823FBD8F2F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7217051" y="2579207"/>
            <a:ext cx="4378968" cy="135091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06BFB26-5117-BC51-5746-06BBCE0B9385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7217051" y="4731966"/>
            <a:ext cx="4378968" cy="135091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F09C182-38FC-7627-4572-8BDA264129C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217053" y="2051704"/>
            <a:ext cx="4378966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BEF6CF-2444-A3AB-5D34-05C48447507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217053" y="4208874"/>
            <a:ext cx="4378966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9918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(4 Blocker+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BBA6100-A2CE-E65B-BA7E-0F2EDF9E29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592513" cy="660702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noProof="0"/>
              <a:t>Click the icon to add an image</a:t>
            </a:r>
            <a:endParaRPr lang="en-GB" noProof="0"/>
          </a:p>
        </p:txBody>
      </p:sp>
      <p:pic>
        <p:nvPicPr>
          <p:cNvPr id="20" name="Image 1" descr="Image 1">
            <a:extLst>
              <a:ext uri="{FF2B5EF4-FFF2-40B4-BE49-F238E27FC236}">
                <a16:creationId xmlns:a16="http://schemas.microsoft.com/office/drawing/2014/main" id="{55E2DA22-7289-873C-C34A-0527B3FC2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9350" y="5514976"/>
            <a:ext cx="3601040" cy="133941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094E29-73EA-F992-8B4F-7741483ACC78}"/>
              </a:ext>
            </a:extLst>
          </p:cNvPr>
          <p:cNvSpPr/>
          <p:nvPr userDrawn="1"/>
        </p:nvSpPr>
        <p:spPr>
          <a:xfrm flipV="1">
            <a:off x="7428267" y="1304998"/>
            <a:ext cx="71429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A0B97-6383-23CB-D311-5BAE8013671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A5A27F-C0E5-8E3C-716A-F34D4AE3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875" y="811775"/>
            <a:ext cx="7557998" cy="4825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D7F9D4-451F-D1D2-4218-2961CD218AFB}"/>
              </a:ext>
            </a:extLst>
          </p:cNvPr>
          <p:cNvCxnSpPr>
            <a:cxnSpLocks/>
          </p:cNvCxnSpPr>
          <p:nvPr userDrawn="1"/>
        </p:nvCxnSpPr>
        <p:spPr>
          <a:xfrm>
            <a:off x="7034879" y="1501044"/>
            <a:ext cx="0" cy="39889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537C39-CE4C-ADE1-4B3B-111E82071484}"/>
              </a:ext>
            </a:extLst>
          </p:cNvPr>
          <p:cNvCxnSpPr>
            <a:cxnSpLocks/>
          </p:cNvCxnSpPr>
          <p:nvPr userDrawn="1"/>
        </p:nvCxnSpPr>
        <p:spPr>
          <a:xfrm>
            <a:off x="5551166" y="3495522"/>
            <a:ext cx="571281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7A07C1D-D2C8-031E-71CF-A826E5262F1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014874" y="2011306"/>
            <a:ext cx="2860975" cy="135091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8011C35-748F-CA10-EE33-5EFF5495299A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8711897" y="2011306"/>
            <a:ext cx="2860975" cy="135091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4F51D0F1-CE32-6B3B-925B-EA5F8C4231EE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4014874" y="4164065"/>
            <a:ext cx="2860975" cy="135091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53B7BF2E-3C3A-5D0E-240E-B036F61589B3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711897" y="4164065"/>
            <a:ext cx="2860975" cy="135091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B9C89F-A229-D601-F4F0-892DE14B4B7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14874" y="1483803"/>
            <a:ext cx="2860974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E10FF04-09DE-B0F6-F356-84D2259BC62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711899" y="1483803"/>
            <a:ext cx="2860974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539A1E2-9DFD-C6E1-294A-A490AB55FB4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014874" y="3640973"/>
            <a:ext cx="2860974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16EA178-5C8D-94EC-BEF8-F49AD14DF46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711899" y="3640973"/>
            <a:ext cx="2860974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805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 (1 column+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C6095B4F-CA37-BD9B-5594-558191D8C886}"/>
              </a:ext>
            </a:extLst>
          </p:cNvPr>
          <p:cNvSpPr/>
          <p:nvPr userDrawn="1"/>
        </p:nvSpPr>
        <p:spPr>
          <a:xfrm>
            <a:off x="6257411" y="1719534"/>
            <a:ext cx="3418932" cy="3418932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 1" descr=" ">
            <a:extLst>
              <a:ext uri="{FF2B5EF4-FFF2-40B4-BE49-F238E27FC236}">
                <a16:creationId xmlns:a16="http://schemas.microsoft.com/office/drawing/2014/main" id="{39BB6FD4-8641-9ADF-932E-986EE6DE8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4862622"/>
            <a:ext cx="2206752" cy="19953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7E5C06-0778-3DC1-7E57-69703325540C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FAA4FE-1E38-3E99-FB12-90E46B17805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2FE963-EA0C-5C8D-09ED-7008C8F8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509E688-2E95-9223-D681-E8B07F3AE61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5495" y="2051703"/>
            <a:ext cx="3621459" cy="69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95F258-4C4A-2E3C-B654-BA530CDD8A5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05496" y="2911875"/>
            <a:ext cx="3621460" cy="18110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9C9269D-DC0F-8EC9-9C73-7E1BDA346C6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266664" y="1719534"/>
            <a:ext cx="3400425" cy="34189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 (1 column+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63B82C-62E7-9D24-2D76-253F22CDB5DD}"/>
              </a:ext>
            </a:extLst>
          </p:cNvPr>
          <p:cNvCxnSpPr/>
          <p:nvPr userDrawn="1"/>
        </p:nvCxnSpPr>
        <p:spPr>
          <a:xfrm>
            <a:off x="4238940" y="2922059"/>
            <a:ext cx="0" cy="3191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371BD9-896E-6DF8-D097-6937817AB864}"/>
              </a:ext>
            </a:extLst>
          </p:cNvPr>
          <p:cNvCxnSpPr/>
          <p:nvPr userDrawn="1"/>
        </p:nvCxnSpPr>
        <p:spPr>
          <a:xfrm>
            <a:off x="7838311" y="2886654"/>
            <a:ext cx="0" cy="3191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9BEACC2-D8B1-9B43-1C7E-24111ABD6201}"/>
              </a:ext>
            </a:extLst>
          </p:cNvPr>
          <p:cNvSpPr/>
          <p:nvPr userDrawn="1"/>
        </p:nvSpPr>
        <p:spPr>
          <a:xfrm flipV="1">
            <a:off x="5738851" y="1304998"/>
            <a:ext cx="71429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764A21-832D-8659-758D-1E7768294C7F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6D2D649-C64A-1EAF-6B93-C7C32CFDE9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984809" y="1419729"/>
            <a:ext cx="4222384" cy="2278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GB" noProof="0"/>
              <a:t>Click to add sub title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C2EF4247-9543-3C04-327B-E6EB436C085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64130" y="2063263"/>
            <a:ext cx="7863738" cy="3607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/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FE0DBE-B879-E3FC-B24F-B1832EA4D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127" y="811775"/>
            <a:ext cx="7863741" cy="4825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8B1F6FD-EE55-F559-2E0E-EAC7960F97A5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1327679" y="5074645"/>
            <a:ext cx="2267462" cy="135091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501121A-1A54-A591-4437-0F37C24DEAA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327678" y="4551553"/>
            <a:ext cx="2267461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6C2B5C9-11E9-0831-65A7-0D7CD4A1C8F5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4962269" y="5074645"/>
            <a:ext cx="2267462" cy="135091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43455FE-D563-5E07-F790-FF90377465E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962268" y="4551553"/>
            <a:ext cx="2267461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E555439-087C-25E8-53DC-15BFCB42FE92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596859" y="5074645"/>
            <a:ext cx="2267462" cy="135091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A758528D-3891-BB04-1AAE-48E9E1DB776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596858" y="4551553"/>
            <a:ext cx="2267461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0B42A1D-6F0F-5A78-B0C4-9A0BE7F436A3}"/>
              </a:ext>
            </a:extLst>
          </p:cNvPr>
          <p:cNvSpPr/>
          <p:nvPr userDrawn="1"/>
        </p:nvSpPr>
        <p:spPr>
          <a:xfrm>
            <a:off x="1554222" y="2619348"/>
            <a:ext cx="1799282" cy="1799282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10D9F27-1381-0B3B-E60E-16E8637C13D1}"/>
              </a:ext>
            </a:extLst>
          </p:cNvPr>
          <p:cNvSpPr/>
          <p:nvPr userDrawn="1"/>
        </p:nvSpPr>
        <p:spPr>
          <a:xfrm>
            <a:off x="5163443" y="2619348"/>
            <a:ext cx="1799282" cy="1799282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AAD47BE-8A64-1578-485B-E8B91F169499}"/>
              </a:ext>
            </a:extLst>
          </p:cNvPr>
          <p:cNvSpPr/>
          <p:nvPr userDrawn="1"/>
        </p:nvSpPr>
        <p:spPr>
          <a:xfrm>
            <a:off x="8838982" y="2619348"/>
            <a:ext cx="1799282" cy="1799282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5EA31A6E-E422-407D-DDCC-62702944CEAC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554163" y="2619375"/>
            <a:ext cx="1760537" cy="179863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741975B2-8028-F34E-0664-59985D8481BB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5124377" y="2619375"/>
            <a:ext cx="1838398" cy="179863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E2A938F-B244-F93F-5BC1-4C736CA30F9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8839200" y="2619375"/>
            <a:ext cx="1798638" cy="179863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21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352394-544E-7934-BA6F-259F41590165}"/>
              </a:ext>
            </a:extLst>
          </p:cNvPr>
          <p:cNvCxnSpPr/>
          <p:nvPr userDrawn="1"/>
        </p:nvCxnSpPr>
        <p:spPr>
          <a:xfrm>
            <a:off x="4016415" y="2083443"/>
            <a:ext cx="0" cy="2338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5BDB7F-E8E2-FCFA-349D-FD80181E398F}"/>
              </a:ext>
            </a:extLst>
          </p:cNvPr>
          <p:cNvCxnSpPr/>
          <p:nvPr userDrawn="1"/>
        </p:nvCxnSpPr>
        <p:spPr>
          <a:xfrm>
            <a:off x="7972063" y="2083443"/>
            <a:ext cx="0" cy="2338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 1" descr=" ">
            <a:extLst>
              <a:ext uri="{FF2B5EF4-FFF2-40B4-BE49-F238E27FC236}">
                <a16:creationId xmlns:a16="http://schemas.microsoft.com/office/drawing/2014/main" id="{39EE38F6-205D-AEFC-3568-6415913E1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4862622"/>
            <a:ext cx="2206752" cy="19953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1FACE9-DAA3-F9A0-F489-14CF1FE385FD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6B4907-A126-EFC9-C609-4993548EE94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40E683-8F08-D43A-8FDD-53707C265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762AD449-20DD-A332-7F95-4FEF45E5FD24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405496" y="2606535"/>
            <a:ext cx="3340877" cy="199537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0A5644B2-58A4-CC03-21D8-8CB992FDFAF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05496" y="2083443"/>
            <a:ext cx="3340876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1D149CC-6B5F-4206-9981-D51AD0A4D9E8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4361142" y="2606535"/>
            <a:ext cx="3340877" cy="199537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A5A0DC6-3A60-9695-900D-5392768959F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361142" y="2083443"/>
            <a:ext cx="3340876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0F1FB29F-FD91-F614-7CA1-116ED12BC51C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16788" y="2606535"/>
            <a:ext cx="3340877" cy="199537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8FEB6ABC-64D7-752B-DE0A-5695509162A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316788" y="2083443"/>
            <a:ext cx="3340876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724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CE71A76-F371-A0A0-FBAA-BCABEAC9914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538547" y="1759426"/>
            <a:ext cx="2607323" cy="17590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noProof="0"/>
              <a:t>Click the icon to add an image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6F232649-1326-DE43-0426-58EB43C942B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727770" y="1754794"/>
            <a:ext cx="2567533" cy="17590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noProof="0"/>
              <a:t>Click the icon to add an image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E2114F4A-260F-E48A-E74E-737ED704F9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916994" y="1759426"/>
            <a:ext cx="2567533" cy="17590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noProof="0"/>
              <a:t>Click the icon to add an image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4BEA04-3299-6AB2-6B59-CB340B42EE7B}"/>
              </a:ext>
            </a:extLst>
          </p:cNvPr>
          <p:cNvCxnSpPr/>
          <p:nvPr userDrawn="1"/>
        </p:nvCxnSpPr>
        <p:spPr>
          <a:xfrm>
            <a:off x="5436820" y="2112471"/>
            <a:ext cx="0" cy="39760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CEF455-30A6-441D-CF16-AB3B1233CF8D}"/>
              </a:ext>
            </a:extLst>
          </p:cNvPr>
          <p:cNvCxnSpPr/>
          <p:nvPr userDrawn="1"/>
        </p:nvCxnSpPr>
        <p:spPr>
          <a:xfrm>
            <a:off x="8657198" y="2112471"/>
            <a:ext cx="0" cy="39760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 1" descr=" ">
            <a:extLst>
              <a:ext uri="{FF2B5EF4-FFF2-40B4-BE49-F238E27FC236}">
                <a16:creationId xmlns:a16="http://schemas.microsoft.com/office/drawing/2014/main" id="{4C62718A-8766-E87A-F2FE-11D1273D9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4862622"/>
            <a:ext cx="2206752" cy="199537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8C98B07-B3AF-4F0F-5ED1-D9D28B34FA41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06127-D73D-9C8A-9530-4213BACCA1D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19D414D-E80A-4526-4A58-7F1991280A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7935" y="1758908"/>
            <a:ext cx="1818500" cy="3057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09956D-4896-B55C-1F67-6863F8B0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DC714E5E-073B-DAC8-709D-0A92DDF8B872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2538547" y="4228403"/>
            <a:ext cx="2567534" cy="199537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32967C4-9371-1299-1E84-7C49C01D2A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538546" y="3705311"/>
            <a:ext cx="2567533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F9E29163-D482-8316-BB32-4B824F4FDEB2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5727771" y="4228403"/>
            <a:ext cx="2567534" cy="199537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99862B6-4541-A9F9-414D-0EE698881A8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727770" y="3705311"/>
            <a:ext cx="2567533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A3298D1A-9841-210B-E4E9-E0C67137EF0C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916995" y="4228403"/>
            <a:ext cx="2567534" cy="199537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341D1FAF-1FF4-894B-0B56-66016B58D17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16994" y="3705311"/>
            <a:ext cx="2567533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4830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circle with hexagons&#10;&#10;Description automatically generated">
            <a:extLst>
              <a:ext uri="{FF2B5EF4-FFF2-40B4-BE49-F238E27FC236}">
                <a16:creationId xmlns:a16="http://schemas.microsoft.com/office/drawing/2014/main" id="{B2298CBB-8D4A-ED54-8F5C-26D0F4E7A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05575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0B091354-A985-34BB-60F1-87B6CD91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274" y="2667138"/>
            <a:ext cx="5159221" cy="1314312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AE002AD-6DCB-3EB1-697A-3816445B7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2121" y="4181682"/>
            <a:ext cx="5159221" cy="4794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accent3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26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 (3 Column+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7B711A7-FFAD-C10D-5ECD-A3CCBD1F41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38338" y="1286269"/>
            <a:ext cx="638697" cy="5188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0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RO"/>
              <a:t>PLACE ICON HERE</a:t>
            </a:r>
          </a:p>
        </p:txBody>
      </p:sp>
      <p:pic>
        <p:nvPicPr>
          <p:cNvPr id="2" name="Image 1" descr=" ">
            <a:extLst>
              <a:ext uri="{FF2B5EF4-FFF2-40B4-BE49-F238E27FC236}">
                <a16:creationId xmlns:a16="http://schemas.microsoft.com/office/drawing/2014/main" id="{C2D3D9DD-A2B3-8681-14DB-E0BB90588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4862622"/>
            <a:ext cx="2206752" cy="199537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34AB5A-2D1E-3BC4-4B87-CD02A6F01DE8}"/>
              </a:ext>
            </a:extLst>
          </p:cNvPr>
          <p:cNvSpPr/>
          <p:nvPr userDrawn="1"/>
        </p:nvSpPr>
        <p:spPr>
          <a:xfrm>
            <a:off x="3114674" y="811773"/>
            <a:ext cx="2486025" cy="5436627"/>
          </a:xfrm>
          <a:prstGeom prst="roundRect">
            <a:avLst/>
          </a:prstGeom>
          <a:noFill/>
          <a:ln w="28575">
            <a:solidFill>
              <a:srgbClr val="03E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FF5122BD-CAC7-EE93-9078-8C416188A5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19664" y="1286269"/>
            <a:ext cx="638697" cy="5188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0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RO"/>
              <a:t>PLACE ICON HERE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422246E-3994-FBDB-A090-40B2FA6A61FF}"/>
              </a:ext>
            </a:extLst>
          </p:cNvPr>
          <p:cNvSpPr/>
          <p:nvPr userDrawn="1"/>
        </p:nvSpPr>
        <p:spPr>
          <a:xfrm>
            <a:off x="6096000" y="811773"/>
            <a:ext cx="2486025" cy="5436627"/>
          </a:xfrm>
          <a:prstGeom prst="roundRect">
            <a:avLst/>
          </a:prstGeom>
          <a:noFill/>
          <a:ln w="28575">
            <a:solidFill>
              <a:srgbClr val="03E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DD25057D-E31F-A483-7344-B3BFC40A546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010514" y="1286269"/>
            <a:ext cx="638697" cy="5188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0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RO"/>
              <a:t>PLACE ICON HERE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B3258A9-0F7E-2ED6-8718-89AF08253465}"/>
              </a:ext>
            </a:extLst>
          </p:cNvPr>
          <p:cNvSpPr/>
          <p:nvPr userDrawn="1"/>
        </p:nvSpPr>
        <p:spPr>
          <a:xfrm>
            <a:off x="9086850" y="811773"/>
            <a:ext cx="2486025" cy="5436627"/>
          </a:xfrm>
          <a:prstGeom prst="roundRect">
            <a:avLst/>
          </a:prstGeom>
          <a:noFill/>
          <a:ln w="28575">
            <a:solidFill>
              <a:srgbClr val="03E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F0004F-EB6B-0644-4641-6941DCFF85EF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C82882-6DFA-B6DD-9381-02B05C750583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0AC304-BA57-8FAA-DA6B-751CD82E1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2709177" cy="828685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A4FEB8C-31CA-6FED-3DE0-775E4095A3A2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3256455" y="2564189"/>
            <a:ext cx="2221067" cy="333058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791AE5C-B831-4345-6CEA-CB67B68BA23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256455" y="2041097"/>
            <a:ext cx="2221066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28753D73-2186-509E-FB54-1F18E5200EBC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6258587" y="2564189"/>
            <a:ext cx="2221067" cy="333058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7EC8E6E2-976B-9BC3-4F26-BAD85F71128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258587" y="2041097"/>
            <a:ext cx="2221066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A932381F-1D10-61AB-5389-A7DF049C59D0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9260719" y="2564189"/>
            <a:ext cx="2221067" cy="333058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BA3F20B-93BA-838E-3918-223D2B6F9B9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260719" y="2041097"/>
            <a:ext cx="2221066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193A334C-F0EE-7E95-39E8-32BBDFEC56BF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405360" y="2041097"/>
            <a:ext cx="2486026" cy="157211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54755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 (1 Column+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4E16A-B320-7F97-295B-CF9ECBE91089}"/>
              </a:ext>
            </a:extLst>
          </p:cNvPr>
          <p:cNvCxnSpPr>
            <a:cxnSpLocks/>
          </p:cNvCxnSpPr>
          <p:nvPr userDrawn="1"/>
        </p:nvCxnSpPr>
        <p:spPr>
          <a:xfrm>
            <a:off x="6915150" y="771525"/>
            <a:ext cx="0" cy="5029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51C0A39-31C7-2EA4-5EFB-3D0E595B4FD9}"/>
              </a:ext>
            </a:extLst>
          </p:cNvPr>
          <p:cNvSpPr/>
          <p:nvPr userDrawn="1"/>
        </p:nvSpPr>
        <p:spPr>
          <a:xfrm flipV="1">
            <a:off x="7629367" y="1562450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EA14F8-91FD-11EA-98AF-096648F4F6A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0D3C8D-F0D0-696A-0B74-74AD3B08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502" y="811774"/>
            <a:ext cx="4109354" cy="70495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E45475CE-B1F0-257C-F945-EAB3B3BB3F0E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7463501" y="2579207"/>
            <a:ext cx="4109353" cy="335995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93F9152-F01D-13EB-C9E0-8E5C163BE2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463504" y="2051704"/>
            <a:ext cx="4109352" cy="402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1EF9EE-6089-AAC0-4D11-09FAD1232049}"/>
              </a:ext>
            </a:extLst>
          </p:cNvPr>
          <p:cNvSpPr/>
          <p:nvPr userDrawn="1"/>
        </p:nvSpPr>
        <p:spPr>
          <a:xfrm>
            <a:off x="1787107" y="1343025"/>
            <a:ext cx="3955948" cy="3955948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7B373DF-F2FD-2FD2-9DE8-936386D4C74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752600" y="1333500"/>
            <a:ext cx="3990975" cy="3981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293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mparison (2 Column+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 ">
            <a:extLst>
              <a:ext uri="{FF2B5EF4-FFF2-40B4-BE49-F238E27FC236}">
                <a16:creationId xmlns:a16="http://schemas.microsoft.com/office/drawing/2014/main" id="{E0316FEB-E864-D994-2271-3E58366D63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4862622"/>
            <a:ext cx="2206752" cy="19953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B0092B-5F96-11F0-F997-BDF0C782062E}"/>
              </a:ext>
            </a:extLst>
          </p:cNvPr>
          <p:cNvSpPr/>
          <p:nvPr userDrawn="1"/>
        </p:nvSpPr>
        <p:spPr>
          <a:xfrm flipV="1">
            <a:off x="5738851" y="1304998"/>
            <a:ext cx="71429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8E5AD-FD84-6B51-B68B-A9DA122199A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BD0C791-EEFC-CADC-7D00-0C468BC32F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43174" y="1511381"/>
            <a:ext cx="7550739" cy="265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5632D92-29AC-A8D2-E022-913667C5583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43174" y="1844971"/>
            <a:ext cx="7550739" cy="3827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</a:t>
            </a:r>
            <a:r>
              <a:rPr lang="en-GB" noProof="0"/>
              <a:t>add</a:t>
            </a:r>
            <a:r>
              <a:rPr lang="en-US"/>
              <a:t> text</a:t>
            </a:r>
            <a:endParaRPr lang="en-GB"/>
          </a:p>
          <a:p>
            <a:pPr lvl="1"/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C92831-A053-6468-CD8D-58B5C5BA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173" y="811775"/>
            <a:ext cx="7550739" cy="4825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4F39DC9-70A4-9545-2B1C-DA2931E3E6A0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2738481" y="5346619"/>
            <a:ext cx="2827817" cy="11518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C52F872-567B-BAE3-D20F-D4EE3212448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738481" y="4862622"/>
            <a:ext cx="2827817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E419885-11EF-A3BB-7D71-1DB65500FA05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6625704" y="5346619"/>
            <a:ext cx="2827817" cy="11518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BB599E71-3CF5-A904-3471-744C084913A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625704" y="4862622"/>
            <a:ext cx="2827817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56A035-9531-5C0F-DC8C-69A3760C6717}"/>
              </a:ext>
            </a:extLst>
          </p:cNvPr>
          <p:cNvSpPr/>
          <p:nvPr userDrawn="1"/>
        </p:nvSpPr>
        <p:spPr>
          <a:xfrm>
            <a:off x="3033707" y="2491356"/>
            <a:ext cx="2213544" cy="2213544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E6549F-5AD3-F1CF-ABAD-D88CF617512B}"/>
              </a:ext>
            </a:extLst>
          </p:cNvPr>
          <p:cNvSpPr/>
          <p:nvPr userDrawn="1"/>
        </p:nvSpPr>
        <p:spPr>
          <a:xfrm>
            <a:off x="6932840" y="2553189"/>
            <a:ext cx="2213544" cy="2213544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F3346EA-8DA2-C7D0-84AB-12615159F5B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033144" y="2491357"/>
            <a:ext cx="2213544" cy="221399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9DD2F53-4AB9-CCE5-5582-A467931AD934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932613" y="2552700"/>
            <a:ext cx="2225675" cy="221456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49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mparison (2 Column+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 ">
            <a:extLst>
              <a:ext uri="{FF2B5EF4-FFF2-40B4-BE49-F238E27FC236}">
                <a16:creationId xmlns:a16="http://schemas.microsoft.com/office/drawing/2014/main" id="{C744C318-CAA2-638C-5E60-CAC5F59838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4862622"/>
            <a:ext cx="2206752" cy="1995378"/>
          </a:xfrm>
          <a:prstGeom prst="rect">
            <a:avLst/>
          </a:prstGeom>
        </p:spPr>
      </p:pic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6C925514-8A82-409A-F9C2-1CAFD6B986C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68127" y="2483602"/>
            <a:ext cx="2168525" cy="2166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noProof="0"/>
              <a:t>Click the icon to add an 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2E7EFB48-D689-EAFD-B5FC-AC400E26D13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955350" y="2483602"/>
            <a:ext cx="2168525" cy="2166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noProof="0"/>
              <a:t>Click the icon to add an image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FEE444-EF5F-B437-7EBE-09AFEAD8D44A}"/>
              </a:ext>
            </a:extLst>
          </p:cNvPr>
          <p:cNvSpPr/>
          <p:nvPr userDrawn="1"/>
        </p:nvSpPr>
        <p:spPr>
          <a:xfrm flipV="1">
            <a:off x="5738851" y="1304998"/>
            <a:ext cx="71429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82B80-01B4-5324-ADCE-74D19110886B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14DE205-7978-58C2-6BD0-871D3A20F54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43174" y="1511381"/>
            <a:ext cx="7550739" cy="265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9" name="Text Placeholder 55">
            <a:extLst>
              <a:ext uri="{FF2B5EF4-FFF2-40B4-BE49-F238E27FC236}">
                <a16:creationId xmlns:a16="http://schemas.microsoft.com/office/drawing/2014/main" id="{0A185875-C887-E668-299E-139D57B1A17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543901" y="1843563"/>
            <a:ext cx="7550012" cy="3827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5A84FA-9EAE-7C7A-C3C5-FA7C9B52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173" y="811775"/>
            <a:ext cx="7550739" cy="4825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CCDEC503-F592-BD41-0926-47B92C5C5CC4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2738481" y="5346619"/>
            <a:ext cx="2827817" cy="11518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105FEF8-2E05-2CAB-E848-3C484C81D87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738481" y="4862622"/>
            <a:ext cx="2827817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62BAF7CE-9F18-A69C-B66C-1A9CF1FABF2F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6625704" y="5346619"/>
            <a:ext cx="2827817" cy="115183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4E67B4AD-D105-1C38-5651-84BBD4CB5885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625704" y="4862622"/>
            <a:ext cx="2827817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08899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potlight (2 Column+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0">
            <a:extLst>
              <a:ext uri="{FF2B5EF4-FFF2-40B4-BE49-F238E27FC236}">
                <a16:creationId xmlns:a16="http://schemas.microsoft.com/office/drawing/2014/main" id="{21D4288E-597B-794A-098E-F6B474C5C003}"/>
              </a:ext>
            </a:extLst>
          </p:cNvPr>
          <p:cNvSpPr/>
          <p:nvPr userDrawn="1"/>
        </p:nvSpPr>
        <p:spPr>
          <a:xfrm>
            <a:off x="5267885" y="1107363"/>
            <a:ext cx="4851059" cy="5750637"/>
          </a:xfrm>
          <a:prstGeom prst="rect">
            <a:avLst/>
          </a:prstGeom>
          <a:solidFill>
            <a:srgbClr val="D9D9D9">
              <a:alpha val="20000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9A8AF-0E11-4528-5AD9-15A1277D10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227638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noProof="0"/>
              <a:t>Click the icon to add an image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18733FBA-9046-FB61-1B1F-AA57953FE33B}"/>
              </a:ext>
            </a:extLst>
          </p:cNvPr>
          <p:cNvSpPr/>
          <p:nvPr userDrawn="1"/>
        </p:nvSpPr>
        <p:spPr>
          <a:xfrm>
            <a:off x="3264026" y="549819"/>
            <a:ext cx="3700338" cy="3699875"/>
          </a:xfrm>
          <a:prstGeom prst="rect">
            <a:avLst/>
          </a:prstGeom>
          <a:solidFill>
            <a:srgbClr val="FFFFFF"/>
          </a:solidFill>
          <a:ln w="107950">
            <a:solidFill>
              <a:srgbClr val="03E100"/>
            </a:solidFill>
          </a:ln>
        </p:spPr>
        <p:txBody>
          <a:bodyPr lIns="45719" rIns="45719"/>
          <a:lstStyle/>
          <a:p>
            <a:endParaRPr lang="en-GB" noProof="0"/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F7B47B2C-3EB5-0C4C-4AB5-8774CC089F0B}"/>
              </a:ext>
            </a:extLst>
          </p:cNvPr>
          <p:cNvSpPr/>
          <p:nvPr userDrawn="1"/>
        </p:nvSpPr>
        <p:spPr>
          <a:xfrm>
            <a:off x="7872537" y="2300875"/>
            <a:ext cx="3700338" cy="3699875"/>
          </a:xfrm>
          <a:prstGeom prst="rect">
            <a:avLst/>
          </a:prstGeom>
          <a:solidFill>
            <a:srgbClr val="FFFFFF"/>
          </a:solidFill>
          <a:ln w="107950">
            <a:solidFill>
              <a:srgbClr val="03E1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FCCF89-554B-D748-E39A-D371D4F4F4C0}"/>
              </a:ext>
            </a:extLst>
          </p:cNvPr>
          <p:cNvSpPr/>
          <p:nvPr userDrawn="1"/>
        </p:nvSpPr>
        <p:spPr>
          <a:xfrm flipV="1">
            <a:off x="9322217" y="1022329"/>
            <a:ext cx="632059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550DC-4358-8DAC-F4CB-C04B4A8D3BD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D44459-BFF8-F1E4-59C3-7AFEE0EF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315" y="496193"/>
            <a:ext cx="4086473" cy="798178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57C7CBF-9907-98A3-85CB-2120E667999E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3507172" y="1823837"/>
            <a:ext cx="3151080" cy="186927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FC6A5CB-ECBB-4694-FD5B-A0FC942D3C6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507172" y="991958"/>
            <a:ext cx="3151080" cy="526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0E882492-E440-DAC4-3ACE-E22D76CB00BB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8169428" y="3558968"/>
            <a:ext cx="3151080" cy="186927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4BB5C7D-738D-1065-263D-2C63ADB3DD7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169428" y="2727089"/>
            <a:ext cx="3151080" cy="526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7653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 (1 Column+4x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92DD504-CB9D-E27F-A6D5-6D383A35AE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62112" y="1211530"/>
            <a:ext cx="1877591" cy="1791686"/>
          </a:xfrm>
          <a:prstGeom prst="ellipse">
            <a:avLst/>
          </a:prstGeom>
          <a:solidFill>
            <a:srgbClr val="03E100"/>
          </a:solidFill>
          <a:ln>
            <a:solidFill>
              <a:srgbClr val="03E1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20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PLACE ELEMENT HERE</a:t>
            </a:r>
            <a:endParaRPr lang="en-RO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817160E2-527B-478D-0EBD-5C550CB2AE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62111" y="3907458"/>
            <a:ext cx="1877591" cy="1791686"/>
          </a:xfrm>
          <a:prstGeom prst="ellipse">
            <a:avLst/>
          </a:prstGeom>
          <a:solidFill>
            <a:srgbClr val="03E100"/>
          </a:solidFill>
          <a:ln>
            <a:solidFill>
              <a:srgbClr val="03E1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20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PLACE ELEMENT HERE</a:t>
            </a:r>
            <a:endParaRPr lang="en-RO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1C00870-676D-201C-A20D-76F737FCC6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91005" y="1259456"/>
            <a:ext cx="1877591" cy="1791686"/>
          </a:xfrm>
          <a:prstGeom prst="ellipse">
            <a:avLst/>
          </a:prstGeom>
          <a:solidFill>
            <a:srgbClr val="03E100"/>
          </a:solidFill>
          <a:ln>
            <a:solidFill>
              <a:srgbClr val="03E1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20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PLACE ELEMENT HERE</a:t>
            </a:r>
            <a:endParaRPr lang="en-RO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6B14C526-9146-1767-49A7-A02FCD3010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91004" y="3955384"/>
            <a:ext cx="1877591" cy="1791686"/>
          </a:xfrm>
          <a:prstGeom prst="ellipse">
            <a:avLst/>
          </a:prstGeom>
          <a:solidFill>
            <a:srgbClr val="03E100"/>
          </a:solidFill>
          <a:ln>
            <a:solidFill>
              <a:srgbClr val="03E1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20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PLACE ELEMENT HERE</a:t>
            </a:r>
            <a:endParaRPr lang="en-RO"/>
          </a:p>
        </p:txBody>
      </p:sp>
      <p:pic>
        <p:nvPicPr>
          <p:cNvPr id="2" name="Image 1" descr=" ">
            <a:extLst>
              <a:ext uri="{FF2B5EF4-FFF2-40B4-BE49-F238E27FC236}">
                <a16:creationId xmlns:a16="http://schemas.microsoft.com/office/drawing/2014/main" id="{0946A60D-6C90-8AB6-C705-4A189F053E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4862622"/>
            <a:ext cx="2206752" cy="19953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A5AEF7-A214-C08F-1A27-B1715E24144E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D30163-CDEA-48DE-AD21-E986B6B4208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8CE4DC-7C16-4848-9DD3-A99A7C4D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4819816-2369-7756-1967-D23294CB436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5495" y="2051703"/>
            <a:ext cx="3621459" cy="69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2C18097-F1CF-3584-9D6C-9A92134AB46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05496" y="2911875"/>
            <a:ext cx="3621460" cy="18110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07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 (2 Column+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00606A-5783-4781-FCCE-ADA5D401BF1C}"/>
              </a:ext>
            </a:extLst>
          </p:cNvPr>
          <p:cNvCxnSpPr>
            <a:cxnSpLocks/>
          </p:cNvCxnSpPr>
          <p:nvPr userDrawn="1"/>
        </p:nvCxnSpPr>
        <p:spPr>
          <a:xfrm>
            <a:off x="6604064" y="2339976"/>
            <a:ext cx="0" cy="3895836"/>
          </a:xfrm>
          <a:prstGeom prst="line">
            <a:avLst/>
          </a:prstGeom>
          <a:ln>
            <a:solidFill>
              <a:srgbClr val="03E1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DC36650-3DF2-3A26-B06F-F121C07BD3B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76346" y="2339976"/>
            <a:ext cx="4383049" cy="2451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noProof="0"/>
              <a:t>Click the icon to add an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5448C8-63AB-41F4-7832-23789FB6AF3F}"/>
              </a:ext>
            </a:extLst>
          </p:cNvPr>
          <p:cNvSpPr/>
          <p:nvPr userDrawn="1"/>
        </p:nvSpPr>
        <p:spPr>
          <a:xfrm flipV="1">
            <a:off x="5738851" y="1304998"/>
            <a:ext cx="71429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1EB823-5288-3749-E2AD-ED8707DB6AD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AF316D-FA89-1C4B-1D93-A652C326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173" y="811775"/>
            <a:ext cx="7550739" cy="482596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AB4A123-6BFF-BBDF-A1D3-1A18BDC0831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20844" y="2429798"/>
            <a:ext cx="5653319" cy="69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9FBA59F-AEDF-60B1-9A5E-87601B12B8A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20844" y="3289970"/>
            <a:ext cx="5653321" cy="294584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0E3A6648-A9E7-0515-BDEB-1E5A63DDE11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20845" y="1409063"/>
            <a:ext cx="4409782" cy="362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08F87295-F0F8-DA3C-E9BB-39F0DB2BC13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157924" y="5012020"/>
            <a:ext cx="4409782" cy="362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86E3D046-6935-A91E-5095-2D20BF283319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720845" y="1878756"/>
            <a:ext cx="4409782" cy="382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648BABA4-15D5-3B3C-9E26-6870F609DFD4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7149611" y="5477522"/>
            <a:ext cx="4418093" cy="758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67097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 (4x Icon+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BFE815-8A67-517A-29F8-31ABB262A2C7}"/>
              </a:ext>
            </a:extLst>
          </p:cNvPr>
          <p:cNvCxnSpPr/>
          <p:nvPr userDrawn="1"/>
        </p:nvCxnSpPr>
        <p:spPr>
          <a:xfrm>
            <a:off x="2957458" y="2106163"/>
            <a:ext cx="0" cy="4244196"/>
          </a:xfrm>
          <a:prstGeom prst="line">
            <a:avLst/>
          </a:prstGeom>
          <a:ln>
            <a:solidFill>
              <a:srgbClr val="03E1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FFDF8F-D960-B337-5E95-F06E151EF9AB}"/>
              </a:ext>
            </a:extLst>
          </p:cNvPr>
          <p:cNvCxnSpPr>
            <a:cxnSpLocks/>
          </p:cNvCxnSpPr>
          <p:nvPr userDrawn="1"/>
        </p:nvCxnSpPr>
        <p:spPr>
          <a:xfrm flipH="1">
            <a:off x="782163" y="3986721"/>
            <a:ext cx="4350589" cy="0"/>
          </a:xfrm>
          <a:prstGeom prst="line">
            <a:avLst/>
          </a:prstGeom>
          <a:ln>
            <a:solidFill>
              <a:srgbClr val="03E1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EA929E3-4A29-7778-D4F1-E8116C8323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93246" y="2728704"/>
            <a:ext cx="638697" cy="51884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0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RO"/>
              <a:t>PLACE ICON HERE</a:t>
            </a:r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9E6BF534-DE11-E74C-C886-5C5EFF0C267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23040" y="529925"/>
            <a:ext cx="5549836" cy="54708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noProof="0"/>
              <a:t>Click the icon to add an image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0C43EC-ACE5-6680-EC96-51FBAAF3C73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150E7900-E58D-D7E8-692F-72F0CCC2DA7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47226" y="2728704"/>
            <a:ext cx="638697" cy="51884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0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RO"/>
              <a:t>PLACE ICON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DE0F1C4-6877-9032-C660-4F45D678974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493246" y="4853597"/>
            <a:ext cx="638697" cy="51884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0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RO"/>
              <a:t>PLACE ICON HERE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202F7A7-54FE-A050-26A0-30278C808B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47226" y="4853597"/>
            <a:ext cx="638697" cy="51884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0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RO"/>
              <a:t>PLACE ICON HERE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7117EE-1702-52F1-16ED-B4CE46D9D440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CC786E-9DB3-5501-DF3D-DB88A584E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5EE0E2F-24CF-A335-D422-2A0A2928D58D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1051232" y="2106163"/>
            <a:ext cx="1522724" cy="472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6404D3-2DB1-45F5-D794-2DADF15DE550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3305212" y="2106163"/>
            <a:ext cx="1522724" cy="472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9FB3CA9-FE14-640D-9393-E1EE0960462D}"/>
              </a:ext>
            </a:extLst>
          </p:cNvPr>
          <p:cNvSpPr>
            <a:spLocks noGrp="1"/>
          </p:cNvSpPr>
          <p:nvPr>
            <p:ph sz="quarter" idx="56"/>
          </p:nvPr>
        </p:nvSpPr>
        <p:spPr>
          <a:xfrm>
            <a:off x="1051232" y="4253512"/>
            <a:ext cx="1522724" cy="472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5BC27844-4DAE-9EFE-39E1-40F4208B9DE0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3305212" y="4253512"/>
            <a:ext cx="1522724" cy="4723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12543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 (3x 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6">
            <a:extLst>
              <a:ext uri="{FF2B5EF4-FFF2-40B4-BE49-F238E27FC236}">
                <a16:creationId xmlns:a16="http://schemas.microsoft.com/office/drawing/2014/main" id="{F9666939-2DBE-4F43-4A60-B940100AAF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6172" y="1855188"/>
            <a:ext cx="2630548" cy="2630548"/>
          </a:xfrm>
          <a:prstGeom prst="ellipse">
            <a:avLst/>
          </a:prstGeom>
          <a:solidFill>
            <a:schemeClr val="bg2"/>
          </a:solidFill>
          <a:ln w="228600">
            <a:solidFill>
              <a:srgbClr val="03E100"/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the icon to add an image</a:t>
            </a:r>
          </a:p>
        </p:txBody>
      </p:sp>
      <p:sp>
        <p:nvSpPr>
          <p:cNvPr id="2" name="Picture Placeholder 126">
            <a:extLst>
              <a:ext uri="{FF2B5EF4-FFF2-40B4-BE49-F238E27FC236}">
                <a16:creationId xmlns:a16="http://schemas.microsoft.com/office/drawing/2014/main" id="{4CF74085-B3EE-9198-623A-DE6CE0AFAD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499793" y="1855188"/>
            <a:ext cx="2630548" cy="2630548"/>
          </a:xfrm>
          <a:prstGeom prst="ellipse">
            <a:avLst/>
          </a:prstGeom>
          <a:solidFill>
            <a:schemeClr val="bg2"/>
          </a:solidFill>
          <a:ln w="228600">
            <a:solidFill>
              <a:srgbClr val="03E100"/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the icon to add an image</a:t>
            </a:r>
          </a:p>
        </p:txBody>
      </p:sp>
      <p:sp>
        <p:nvSpPr>
          <p:cNvPr id="13" name="Picture Placeholder 126">
            <a:extLst>
              <a:ext uri="{FF2B5EF4-FFF2-40B4-BE49-F238E27FC236}">
                <a16:creationId xmlns:a16="http://schemas.microsoft.com/office/drawing/2014/main" id="{D70EFC92-8CB6-B4EB-0DA7-872AE174ED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05972" y="1855188"/>
            <a:ext cx="2630548" cy="2630548"/>
          </a:xfrm>
          <a:prstGeom prst="ellipse">
            <a:avLst/>
          </a:prstGeom>
          <a:solidFill>
            <a:schemeClr val="bg2"/>
          </a:solidFill>
          <a:ln w="228600">
            <a:solidFill>
              <a:srgbClr val="03E100"/>
            </a:solidFill>
          </a:ln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the icon to add an image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0248B2-0EEA-DB5A-870C-5C15F47F8E5C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9AEE48-A402-4054-2A9B-00768DB354F9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1C1868-3F6C-C0BD-F627-C89EE68A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C09AADC0-B8E9-3181-5C33-DC0CC5523B15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847538" y="5216748"/>
            <a:ext cx="2827817" cy="94435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A401EA05-D4D8-DDF1-5488-8F2B10CA623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7538" y="4833141"/>
            <a:ext cx="2827817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12F35F-734E-1927-3C79-6E93DFA23BD8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4401159" y="5216748"/>
            <a:ext cx="2827817" cy="94435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5B5799B-45E1-44CC-D77F-38A17C0193B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401159" y="4833141"/>
            <a:ext cx="2827817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3C0A164-0384-8952-EB9A-0C0812B5A2A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007338" y="5216748"/>
            <a:ext cx="2827817" cy="94435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B9FED7B-F217-EC6B-3BC4-175AA5DAEC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007338" y="4833141"/>
            <a:ext cx="2827817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52395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 (3x 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A1CBE8-0928-B44A-8234-F427803FB7B4}"/>
              </a:ext>
            </a:extLst>
          </p:cNvPr>
          <p:cNvSpPr/>
          <p:nvPr userDrawn="1"/>
        </p:nvSpPr>
        <p:spPr>
          <a:xfrm>
            <a:off x="683263" y="2780836"/>
            <a:ext cx="3423097" cy="3435659"/>
          </a:xfrm>
          <a:prstGeom prst="rect">
            <a:avLst/>
          </a:prstGeom>
          <a:solidFill>
            <a:srgbClr val="06D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B07941-366E-716A-9468-CB6B0665382F}"/>
              </a:ext>
            </a:extLst>
          </p:cNvPr>
          <p:cNvSpPr/>
          <p:nvPr userDrawn="1"/>
        </p:nvSpPr>
        <p:spPr>
          <a:xfrm>
            <a:off x="4230901" y="2780836"/>
            <a:ext cx="3423097" cy="3435659"/>
          </a:xfrm>
          <a:prstGeom prst="rect">
            <a:avLst/>
          </a:prstGeom>
          <a:solidFill>
            <a:srgbClr val="08A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5CA3EF-83D0-630C-E589-FC9A99300897}"/>
              </a:ext>
            </a:extLst>
          </p:cNvPr>
          <p:cNvSpPr/>
          <p:nvPr userDrawn="1"/>
        </p:nvSpPr>
        <p:spPr>
          <a:xfrm>
            <a:off x="7778539" y="2780836"/>
            <a:ext cx="3423097" cy="3435659"/>
          </a:xfrm>
          <a:prstGeom prst="rect">
            <a:avLst/>
          </a:prstGeom>
          <a:solidFill>
            <a:srgbClr val="09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3893F1-48A6-DE21-8A17-CCDB676E767A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9E0FCC-122A-0681-0C69-5F0F7461CF8C}"/>
              </a:ext>
            </a:extLst>
          </p:cNvPr>
          <p:cNvSpPr/>
          <p:nvPr userDrawn="1"/>
        </p:nvSpPr>
        <p:spPr>
          <a:xfrm>
            <a:off x="1584345" y="1739880"/>
            <a:ext cx="1620932" cy="1620932"/>
          </a:xfrm>
          <a:prstGeom prst="ellipse">
            <a:avLst/>
          </a:prstGeom>
          <a:solidFill>
            <a:schemeClr val="bg1"/>
          </a:solidFill>
          <a:ln w="501650">
            <a:solidFill>
              <a:srgbClr val="03E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813559-8D61-C4E7-09A2-4518A1F63BC5}"/>
              </a:ext>
            </a:extLst>
          </p:cNvPr>
          <p:cNvSpPr/>
          <p:nvPr userDrawn="1"/>
        </p:nvSpPr>
        <p:spPr>
          <a:xfrm>
            <a:off x="5131983" y="1739880"/>
            <a:ext cx="1620932" cy="1620932"/>
          </a:xfrm>
          <a:prstGeom prst="ellipse">
            <a:avLst/>
          </a:prstGeom>
          <a:solidFill>
            <a:schemeClr val="bg1"/>
          </a:solidFill>
          <a:ln w="501650">
            <a:solidFill>
              <a:srgbClr val="F5D70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GB" sz="48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492F73-23F7-4ECC-0EDA-D87BB88D0FB1}"/>
              </a:ext>
            </a:extLst>
          </p:cNvPr>
          <p:cNvSpPr/>
          <p:nvPr userDrawn="1"/>
        </p:nvSpPr>
        <p:spPr>
          <a:xfrm>
            <a:off x="8679621" y="1747051"/>
            <a:ext cx="1620932" cy="1620932"/>
          </a:xfrm>
          <a:prstGeom prst="ellipse">
            <a:avLst/>
          </a:prstGeom>
          <a:solidFill>
            <a:schemeClr val="bg1"/>
          </a:solidFill>
          <a:ln w="501650">
            <a:solidFill>
              <a:srgbClr val="03E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8757C-22AA-468E-014E-F7242BB1531F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CFE395-03BC-D9D8-7EBC-E08FB6792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C9C470-1D04-4E14-BE40-BE449DEFD980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990364" y="4133672"/>
            <a:ext cx="2827817" cy="187651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17AB5B5-8D64-CE97-5E41-1C4606D461E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90364" y="3750065"/>
            <a:ext cx="2827817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BD8D7E79-C589-2AD0-2B30-0233C05DAAB2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4543985" y="4133672"/>
            <a:ext cx="2827817" cy="187651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5D58BD4F-F9D6-1E6A-FFB5-1BE7A21DB81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543985" y="3750065"/>
            <a:ext cx="2827817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092374A4-DA4B-F774-C65B-0B19ACC30724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079143" y="4133672"/>
            <a:ext cx="2827817" cy="187651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315AAEF-AE2A-6969-67DD-C5378200097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079143" y="3750065"/>
            <a:ext cx="2827817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8052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D22F7D8D-2C7E-F5FA-8F23-383389315E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6773"/>
          <a:stretch/>
        </p:blipFill>
        <p:spPr>
          <a:xfrm rot="10800000" flipH="1">
            <a:off x="7944586" y="-1"/>
            <a:ext cx="4247414" cy="4678260"/>
          </a:xfrm>
          <a:prstGeom prst="rect">
            <a:avLst/>
          </a:prstGeom>
        </p:spPr>
      </p:pic>
      <p:pic>
        <p:nvPicPr>
          <p:cNvPr id="4" name="Image 1" descr="Image 1">
            <a:extLst>
              <a:ext uri="{FF2B5EF4-FFF2-40B4-BE49-F238E27FC236}">
                <a16:creationId xmlns:a16="http://schemas.microsoft.com/office/drawing/2014/main" id="{15BE963F-957D-B697-2A7B-7E009E0A6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807026" y="1962071"/>
            <a:ext cx="6557282" cy="294322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4048CB6-FFA8-06E4-072D-8BF02A8E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275" y="2667138"/>
            <a:ext cx="5159220" cy="1314312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614A0B5-E6D7-92C2-C21E-4554CCA03D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2121" y="4181682"/>
            <a:ext cx="5159221" cy="4794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accent3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295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 (1 column, 3x Ic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green circles&#10;&#10;Description automatically generated">
            <a:extLst>
              <a:ext uri="{FF2B5EF4-FFF2-40B4-BE49-F238E27FC236}">
                <a16:creationId xmlns:a16="http://schemas.microsoft.com/office/drawing/2014/main" id="{4E15BE65-A5BA-9EC1-6570-A5F7FB8D3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-24785"/>
            <a:ext cx="11496675" cy="6858000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30EE299-76E1-1797-09D0-447D3CFBBC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31139" y="1660649"/>
            <a:ext cx="638697" cy="51884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0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RO"/>
              <a:t>PLACE ICON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AAB6833-5116-DF8E-889C-AF00CC0F46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1139" y="3144793"/>
            <a:ext cx="638697" cy="51884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0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RO"/>
              <a:t>PLACE ICON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0F4EADA-F20B-309A-0C7E-1BFB29C5CA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31139" y="4638952"/>
            <a:ext cx="638697" cy="51884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0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RO"/>
              <a:t>PLACE ICON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F24A90-8077-0C1A-EEB9-D389DF06869D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D41C7A-C806-20D7-4903-5DD07A5F044A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42B339A5-3770-5C0C-F5D4-8CBD2BBF0F1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063754" y="2739514"/>
            <a:ext cx="1228147" cy="2221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0A1BC034-49E1-BF52-9242-C35EC65936C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56868" y="4242886"/>
            <a:ext cx="1228147" cy="2221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BD4BD029-6260-64A4-2CC0-4D62794A22F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854357" y="4242886"/>
            <a:ext cx="1228147" cy="2221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49AD6D-22F0-6A38-F2FA-A3D1A196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2BC83183-71FD-BD9B-14AC-F10760D2A888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7559664" y="2044256"/>
            <a:ext cx="4193229" cy="94435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7D29AAC-F055-6086-BCF4-B0B744FDC56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559664" y="1660649"/>
            <a:ext cx="4193229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3D5C3E71-6C94-3D3A-C787-68E82FA8F289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7559664" y="3530498"/>
            <a:ext cx="4193229" cy="94435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6FD91B2-6EAB-9093-D40A-4F1FEAD30323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7559664" y="3146891"/>
            <a:ext cx="4193229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F4C92A04-2028-40F8-85B3-7E4704526011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7559664" y="5022559"/>
            <a:ext cx="4193229" cy="94435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A452DD0-467A-FFA9-D82B-F14E9A6EB600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7559664" y="4638952"/>
            <a:ext cx="4193229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11726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id="{11A2621C-7AE1-14BB-5444-61C0B29FC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126" y="687115"/>
            <a:ext cx="2958304" cy="6170885"/>
          </a:xfrm>
          <a:prstGeom prst="rect">
            <a:avLst/>
          </a:prstGeom>
        </p:spPr>
      </p:pic>
      <p:sp>
        <p:nvSpPr>
          <p:cNvPr id="127" name="Picture Placeholder 126">
            <a:extLst>
              <a:ext uri="{FF2B5EF4-FFF2-40B4-BE49-F238E27FC236}">
                <a16:creationId xmlns:a16="http://schemas.microsoft.com/office/drawing/2014/main" id="{96451561-07F1-0A7E-F1B4-82DB380A47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5170" y="993775"/>
            <a:ext cx="1542489" cy="1542489"/>
          </a:xfrm>
          <a:prstGeom prst="ellipse">
            <a:avLst/>
          </a:prstGeom>
          <a:solidFill>
            <a:schemeClr val="bg2"/>
          </a:solidFill>
          <a:ln w="228600">
            <a:solidFill>
              <a:srgbClr val="03E100"/>
            </a:solidFill>
          </a:ln>
        </p:spPr>
        <p:txBody>
          <a:bodyPr>
            <a:noAutofit/>
          </a:bodyPr>
          <a:lstStyle>
            <a:lvl1pPr>
              <a:defRPr sz="1050"/>
            </a:lvl1pPr>
          </a:lstStyle>
          <a:p>
            <a:r>
              <a:rPr lang="en-GB" noProof="0"/>
              <a:t>Click the icon to add an image</a:t>
            </a:r>
          </a:p>
        </p:txBody>
      </p:sp>
      <p:sp>
        <p:nvSpPr>
          <p:cNvPr id="128" name="Text Placeholder 53">
            <a:extLst>
              <a:ext uri="{FF2B5EF4-FFF2-40B4-BE49-F238E27FC236}">
                <a16:creationId xmlns:a16="http://schemas.microsoft.com/office/drawing/2014/main" id="{84E44FC1-2B24-49C1-2003-66AB3B838E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5170" y="2845463"/>
            <a:ext cx="1478203" cy="286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Name </a:t>
            </a:r>
            <a:r>
              <a:rPr lang="en-GB">
                <a:solidFill>
                  <a:srgbClr val="03E100"/>
                </a:solidFill>
              </a:rPr>
              <a:t>Surname</a:t>
            </a:r>
            <a:endParaRPr lang="en-RO"/>
          </a:p>
        </p:txBody>
      </p:sp>
      <p:sp>
        <p:nvSpPr>
          <p:cNvPr id="129" name="Text Placeholder 53">
            <a:extLst>
              <a:ext uri="{FF2B5EF4-FFF2-40B4-BE49-F238E27FC236}">
                <a16:creationId xmlns:a16="http://schemas.microsoft.com/office/drawing/2014/main" id="{87101AFA-99BA-D195-7801-2D30EAEC58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5170" y="3131774"/>
            <a:ext cx="1478203" cy="286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Position</a:t>
            </a:r>
            <a:endParaRPr lang="en-RO"/>
          </a:p>
        </p:txBody>
      </p:sp>
      <p:sp>
        <p:nvSpPr>
          <p:cNvPr id="140" name="Picture Placeholder 126">
            <a:extLst>
              <a:ext uri="{FF2B5EF4-FFF2-40B4-BE49-F238E27FC236}">
                <a16:creationId xmlns:a16="http://schemas.microsoft.com/office/drawing/2014/main" id="{3B40BC1B-D463-BA52-1D51-3092F1FDA4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24727" y="1033402"/>
            <a:ext cx="1542489" cy="1542489"/>
          </a:xfrm>
          <a:prstGeom prst="ellipse">
            <a:avLst/>
          </a:prstGeom>
          <a:solidFill>
            <a:schemeClr val="bg2"/>
          </a:solidFill>
          <a:ln w="228600">
            <a:solidFill>
              <a:srgbClr val="03E100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GB" noProof="0"/>
              <a:t>Click the icon to add an image</a:t>
            </a:r>
          </a:p>
        </p:txBody>
      </p:sp>
      <p:sp>
        <p:nvSpPr>
          <p:cNvPr id="141" name="Text Placeholder 53">
            <a:extLst>
              <a:ext uri="{FF2B5EF4-FFF2-40B4-BE49-F238E27FC236}">
                <a16:creationId xmlns:a16="http://schemas.microsoft.com/office/drawing/2014/main" id="{87998820-6D60-9516-8FA9-9C4DC2EA84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4727" y="2845463"/>
            <a:ext cx="1478203" cy="286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Name </a:t>
            </a:r>
            <a:r>
              <a:rPr lang="en-GB">
                <a:solidFill>
                  <a:srgbClr val="03E100"/>
                </a:solidFill>
              </a:rPr>
              <a:t>Surname</a:t>
            </a:r>
            <a:endParaRPr lang="en-RO"/>
          </a:p>
        </p:txBody>
      </p:sp>
      <p:sp>
        <p:nvSpPr>
          <p:cNvPr id="142" name="Text Placeholder 53">
            <a:extLst>
              <a:ext uri="{FF2B5EF4-FFF2-40B4-BE49-F238E27FC236}">
                <a16:creationId xmlns:a16="http://schemas.microsoft.com/office/drawing/2014/main" id="{110767F1-30B4-9617-D246-C8AF94D23A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24727" y="3131774"/>
            <a:ext cx="1478203" cy="286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Position</a:t>
            </a:r>
            <a:endParaRPr lang="en-RO"/>
          </a:p>
        </p:txBody>
      </p:sp>
      <p:sp>
        <p:nvSpPr>
          <p:cNvPr id="143" name="Picture Placeholder 126">
            <a:extLst>
              <a:ext uri="{FF2B5EF4-FFF2-40B4-BE49-F238E27FC236}">
                <a16:creationId xmlns:a16="http://schemas.microsoft.com/office/drawing/2014/main" id="{1B7FF7E8-87B3-766D-058E-F082872266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83078" y="1062235"/>
            <a:ext cx="1542489" cy="1542489"/>
          </a:xfrm>
          <a:prstGeom prst="ellipse">
            <a:avLst/>
          </a:prstGeom>
          <a:solidFill>
            <a:schemeClr val="bg2"/>
          </a:solidFill>
          <a:ln w="228600">
            <a:solidFill>
              <a:srgbClr val="03E100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GB" noProof="0"/>
              <a:t>Click the icon to add an image</a:t>
            </a:r>
          </a:p>
        </p:txBody>
      </p:sp>
      <p:sp>
        <p:nvSpPr>
          <p:cNvPr id="144" name="Text Placeholder 53">
            <a:extLst>
              <a:ext uri="{FF2B5EF4-FFF2-40B4-BE49-F238E27FC236}">
                <a16:creationId xmlns:a16="http://schemas.microsoft.com/office/drawing/2014/main" id="{7895DB43-B0C3-89D7-4D53-57B7FC4B75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83078" y="2845463"/>
            <a:ext cx="1478203" cy="286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Name </a:t>
            </a:r>
            <a:r>
              <a:rPr lang="en-GB">
                <a:solidFill>
                  <a:srgbClr val="03E100"/>
                </a:solidFill>
              </a:rPr>
              <a:t>Surname</a:t>
            </a:r>
            <a:endParaRPr lang="en-RO"/>
          </a:p>
        </p:txBody>
      </p:sp>
      <p:sp>
        <p:nvSpPr>
          <p:cNvPr id="145" name="Text Placeholder 53">
            <a:extLst>
              <a:ext uri="{FF2B5EF4-FFF2-40B4-BE49-F238E27FC236}">
                <a16:creationId xmlns:a16="http://schemas.microsoft.com/office/drawing/2014/main" id="{12702457-6FBA-76B4-81D0-AD3615D6B5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83078" y="3131774"/>
            <a:ext cx="1478203" cy="286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Position</a:t>
            </a:r>
            <a:endParaRPr lang="en-RO"/>
          </a:p>
        </p:txBody>
      </p:sp>
      <p:sp>
        <p:nvSpPr>
          <p:cNvPr id="146" name="Picture Placeholder 126">
            <a:extLst>
              <a:ext uri="{FF2B5EF4-FFF2-40B4-BE49-F238E27FC236}">
                <a16:creationId xmlns:a16="http://schemas.microsoft.com/office/drawing/2014/main" id="{65B4A30C-5A5F-846B-AFDE-03122698432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22202" y="3765420"/>
            <a:ext cx="1542489" cy="1542489"/>
          </a:xfrm>
          <a:prstGeom prst="ellipse">
            <a:avLst/>
          </a:prstGeom>
          <a:solidFill>
            <a:schemeClr val="bg2"/>
          </a:solidFill>
          <a:ln w="228600">
            <a:solidFill>
              <a:srgbClr val="03E100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GB" noProof="0"/>
              <a:t>Click the icon to add an image</a:t>
            </a:r>
          </a:p>
        </p:txBody>
      </p:sp>
      <p:sp>
        <p:nvSpPr>
          <p:cNvPr id="147" name="Text Placeholder 53">
            <a:extLst>
              <a:ext uri="{FF2B5EF4-FFF2-40B4-BE49-F238E27FC236}">
                <a16:creationId xmlns:a16="http://schemas.microsoft.com/office/drawing/2014/main" id="{A1884526-581C-02B2-B707-A80DE06817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2202" y="5548648"/>
            <a:ext cx="1478203" cy="286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Name </a:t>
            </a:r>
            <a:r>
              <a:rPr lang="en-GB">
                <a:solidFill>
                  <a:srgbClr val="03E100"/>
                </a:solidFill>
              </a:rPr>
              <a:t>Surname</a:t>
            </a:r>
            <a:endParaRPr lang="en-RO"/>
          </a:p>
        </p:txBody>
      </p:sp>
      <p:sp>
        <p:nvSpPr>
          <p:cNvPr id="148" name="Text Placeholder 53">
            <a:extLst>
              <a:ext uri="{FF2B5EF4-FFF2-40B4-BE49-F238E27FC236}">
                <a16:creationId xmlns:a16="http://schemas.microsoft.com/office/drawing/2014/main" id="{521F0D4C-F8ED-7557-B663-8649D22401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22202" y="5834959"/>
            <a:ext cx="1478203" cy="286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Position</a:t>
            </a:r>
            <a:endParaRPr lang="en-RO"/>
          </a:p>
        </p:txBody>
      </p:sp>
      <p:sp>
        <p:nvSpPr>
          <p:cNvPr id="149" name="Picture Placeholder 126">
            <a:extLst>
              <a:ext uri="{FF2B5EF4-FFF2-40B4-BE49-F238E27FC236}">
                <a16:creationId xmlns:a16="http://schemas.microsoft.com/office/drawing/2014/main" id="{13607E3C-A2A6-65C2-EDDF-E78AD322FB9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792515" y="3765420"/>
            <a:ext cx="1542489" cy="1542489"/>
          </a:xfrm>
          <a:prstGeom prst="ellipse">
            <a:avLst/>
          </a:prstGeom>
          <a:solidFill>
            <a:schemeClr val="bg2"/>
          </a:solidFill>
          <a:ln w="228600">
            <a:solidFill>
              <a:srgbClr val="03E100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GB" noProof="0"/>
              <a:t>Click the icon to add an image</a:t>
            </a:r>
          </a:p>
        </p:txBody>
      </p:sp>
      <p:sp>
        <p:nvSpPr>
          <p:cNvPr id="150" name="Text Placeholder 53">
            <a:extLst>
              <a:ext uri="{FF2B5EF4-FFF2-40B4-BE49-F238E27FC236}">
                <a16:creationId xmlns:a16="http://schemas.microsoft.com/office/drawing/2014/main" id="{8213D12C-E767-FF65-FAEF-718955205C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92515" y="5548648"/>
            <a:ext cx="1478203" cy="286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Name </a:t>
            </a:r>
            <a:r>
              <a:rPr lang="en-GB">
                <a:solidFill>
                  <a:srgbClr val="03E100"/>
                </a:solidFill>
              </a:rPr>
              <a:t>Surname</a:t>
            </a:r>
            <a:endParaRPr lang="en-RO"/>
          </a:p>
        </p:txBody>
      </p:sp>
      <p:sp>
        <p:nvSpPr>
          <p:cNvPr id="151" name="Text Placeholder 53">
            <a:extLst>
              <a:ext uri="{FF2B5EF4-FFF2-40B4-BE49-F238E27FC236}">
                <a16:creationId xmlns:a16="http://schemas.microsoft.com/office/drawing/2014/main" id="{27265D1A-3FDC-B373-FAAE-7EBE3FB13E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92515" y="5834959"/>
            <a:ext cx="1478203" cy="286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Position</a:t>
            </a:r>
            <a:endParaRPr lang="en-RO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014ADA-27D9-F553-3C5D-1426A9E6E29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D2D20D-7287-8C4C-07FD-35AD97FBF1D7}"/>
              </a:ext>
            </a:extLst>
          </p:cNvPr>
          <p:cNvSpPr/>
          <p:nvPr userDrawn="1"/>
        </p:nvSpPr>
        <p:spPr>
          <a:xfrm flipV="1">
            <a:off x="527212" y="1641251"/>
            <a:ext cx="494265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FB08A7-143F-8358-6B98-DBA82CB7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5043668-B8FE-F254-8242-CBA962C3E90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05496" y="1971805"/>
            <a:ext cx="3621457" cy="4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B737A6F1-3822-6BA9-3A87-ED19CD21CA6C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05495" y="2631357"/>
            <a:ext cx="3621458" cy="144349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14042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ED73EC48-6634-F8C2-DB18-52A1C07A38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20188"/>
            <a:ext cx="12192000" cy="60378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E19EA8-2384-04DE-6CCF-9FBF32928E1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6AAE06-1310-6AFB-236B-57A23B1D4FEF}"/>
              </a:ext>
            </a:extLst>
          </p:cNvPr>
          <p:cNvSpPr/>
          <p:nvPr userDrawn="1"/>
        </p:nvSpPr>
        <p:spPr>
          <a:xfrm flipV="1">
            <a:off x="527213" y="1641250"/>
            <a:ext cx="440932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82CA15-9464-1BD6-E4DC-1783426C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67331B09-5517-CAF1-1411-DF49E4726DFB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05495" y="1917578"/>
            <a:ext cx="3115021" cy="135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0864B710-EE86-9406-8C56-21EA3E02609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54174" y="3277279"/>
            <a:ext cx="1432539" cy="391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6BA74577-E1D5-9408-6862-FD92AD17ED75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3754175" y="3675940"/>
            <a:ext cx="1432539" cy="8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9E80430-B967-404A-ABCF-75A17CCC901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46943" y="2009751"/>
            <a:ext cx="1432539" cy="391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5DD02D13-014A-72D9-19BE-523744C5C488}"/>
              </a:ext>
            </a:extLst>
          </p:cNvPr>
          <p:cNvSpPr>
            <a:spLocks noGrp="1"/>
          </p:cNvSpPr>
          <p:nvPr>
            <p:ph sz="quarter" idx="56"/>
          </p:nvPr>
        </p:nvSpPr>
        <p:spPr>
          <a:xfrm>
            <a:off x="6246944" y="2408412"/>
            <a:ext cx="1432539" cy="8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13FF2A1B-A8B7-9A45-3CD6-4506C8FD8C3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0405913" y="2009751"/>
            <a:ext cx="1432539" cy="391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795AFD44-6FC4-345A-AE8F-0B3723770FDB}"/>
              </a:ext>
            </a:extLst>
          </p:cNvPr>
          <p:cNvSpPr>
            <a:spLocks noGrp="1"/>
          </p:cNvSpPr>
          <p:nvPr>
            <p:ph sz="quarter" idx="58"/>
          </p:nvPr>
        </p:nvSpPr>
        <p:spPr>
          <a:xfrm>
            <a:off x="10405914" y="2408412"/>
            <a:ext cx="1432539" cy="8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CE668E3C-46AE-218E-7AF3-60E239262C6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8269535" y="3278411"/>
            <a:ext cx="1432539" cy="391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CE129F3D-684F-7571-F367-504DFDD6C21C}"/>
              </a:ext>
            </a:extLst>
          </p:cNvPr>
          <p:cNvSpPr>
            <a:spLocks noGrp="1"/>
          </p:cNvSpPr>
          <p:nvPr>
            <p:ph sz="quarter" idx="60"/>
          </p:nvPr>
        </p:nvSpPr>
        <p:spPr>
          <a:xfrm>
            <a:off x="8269536" y="3677072"/>
            <a:ext cx="1432539" cy="8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042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circle and black and grey stripes&#10;&#10;Description automatically generated">
            <a:extLst>
              <a:ext uri="{FF2B5EF4-FFF2-40B4-BE49-F238E27FC236}">
                <a16:creationId xmlns:a16="http://schemas.microsoft.com/office/drawing/2014/main" id="{F2670973-DD2C-2542-81C8-8625F5CF4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7112" y="0"/>
            <a:ext cx="9991725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098AA15-30B4-2199-1603-4FD9E047877B}"/>
              </a:ext>
            </a:extLst>
          </p:cNvPr>
          <p:cNvSpPr/>
          <p:nvPr userDrawn="1"/>
        </p:nvSpPr>
        <p:spPr>
          <a:xfrm>
            <a:off x="10757848" y="4281513"/>
            <a:ext cx="744311" cy="641361"/>
          </a:xfrm>
          <a:prstGeom prst="ellipse">
            <a:avLst/>
          </a:prstGeom>
          <a:solidFill>
            <a:srgbClr val="EAEE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94D906-D31A-50A1-1E70-2F077A53CE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6901" y="4490696"/>
            <a:ext cx="799525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03E1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RO"/>
              <a:t>2023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A7D2F08-A0A2-AD83-C4A0-EDDFCC6E01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8983" y="4458277"/>
            <a:ext cx="799525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03E1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RO"/>
              <a:t>2023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9E823BF-61EE-9B01-500B-807B10CA0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55766" y="4464080"/>
            <a:ext cx="799525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03E1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RO"/>
              <a:t>2023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ED7C46C-6C34-03AB-F9FA-4D9041F4BF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57848" y="4458278"/>
            <a:ext cx="799525" cy="276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03E1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RO"/>
              <a:t>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E9D7C0-FE8D-D2B9-5C01-39A576FBC9D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B6634C-09CC-8A25-3F80-D4FFFD8BB79E}"/>
              </a:ext>
            </a:extLst>
          </p:cNvPr>
          <p:cNvSpPr/>
          <p:nvPr userDrawn="1"/>
        </p:nvSpPr>
        <p:spPr>
          <a:xfrm flipV="1">
            <a:off x="527213" y="1641249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3FCFA3-24D6-F917-B0A2-75B725D0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54438429-F67A-983C-4EF8-A5004AE27AB0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05495" y="1917579"/>
            <a:ext cx="3621458" cy="135889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001DFD8-A09D-E829-1950-A6D50D74C9C8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4556137" y="3058710"/>
            <a:ext cx="2109105" cy="944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96AA416-47FF-726F-12CE-4F7939B37DB1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556137" y="2675103"/>
            <a:ext cx="2109105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EC440E2-E867-4CD3-8E44-155FBDC3E339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1775367" y="5508964"/>
            <a:ext cx="2109105" cy="944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00B3ABE-5D57-0351-D641-EA25675107D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775367" y="5125357"/>
            <a:ext cx="2109105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EE7B5ED1-E97D-31D2-C27C-320E92A35C55}"/>
              </a:ext>
            </a:extLst>
          </p:cNvPr>
          <p:cNvSpPr>
            <a:spLocks noGrp="1"/>
          </p:cNvSpPr>
          <p:nvPr>
            <p:ph sz="quarter" idx="63"/>
          </p:nvPr>
        </p:nvSpPr>
        <p:spPr>
          <a:xfrm>
            <a:off x="7252977" y="5508964"/>
            <a:ext cx="2109105" cy="944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B49C313-2AC6-7136-55F3-44D08214EF91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7252977" y="5125357"/>
            <a:ext cx="2109105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3C4329D9-073C-A270-D3C5-88FDE3F34EA0}"/>
              </a:ext>
            </a:extLst>
          </p:cNvPr>
          <p:cNvSpPr>
            <a:spLocks noGrp="1"/>
          </p:cNvSpPr>
          <p:nvPr>
            <p:ph sz="quarter" idx="65"/>
          </p:nvPr>
        </p:nvSpPr>
        <p:spPr>
          <a:xfrm>
            <a:off x="9934888" y="3066137"/>
            <a:ext cx="2109105" cy="944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AB26E7D4-A85A-E92D-341D-17954F32FFD2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9934888" y="2682530"/>
            <a:ext cx="2109105" cy="292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88366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More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miling&#10;&#10;Description automatically generated">
            <a:extLst>
              <a:ext uri="{FF2B5EF4-FFF2-40B4-BE49-F238E27FC236}">
                <a16:creationId xmlns:a16="http://schemas.microsoft.com/office/drawing/2014/main" id="{F51E6090-9EE8-5397-5596-3F5B4252B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1A74534-C50B-348B-2BF4-E39141114D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35986" y="1869526"/>
            <a:ext cx="7391400" cy="478028"/>
          </a:xfrm>
          <a:prstGeom prst="rect">
            <a:avLst/>
          </a:prstGeom>
        </p:spPr>
        <p:txBody>
          <a:bodyPr/>
          <a:lstStyle>
            <a:lvl1pPr>
              <a:defRPr lang="en-US" b="1" dirty="0">
                <a:solidFill>
                  <a:schemeClr val="accent3"/>
                </a:solidFill>
              </a:defRPr>
            </a:lvl1pPr>
          </a:lstStyle>
          <a:p>
            <a:pPr marL="0" indent="0" algn="ctr">
              <a:buNone/>
            </a:pPr>
            <a:r>
              <a:rPr lang="en-GB" sz="2800" noProof="0">
                <a:solidFill>
                  <a:srgbClr val="FFFFFF">
                    <a:alpha val="100000"/>
                  </a:srgbClr>
                </a:solidFill>
                <a:latin typeface="Segoe UI Bold" pitchFamily="34" charset="0"/>
                <a:ea typeface="Segoe UI Bold" pitchFamily="34" charset="-122"/>
                <a:cs typeface="Segoe UI Bold" pitchFamily="34" charset="-120"/>
              </a:rPr>
              <a:t>Do you want to add </a:t>
            </a:r>
            <a:r>
              <a:rPr lang="en-GB" sz="2800" noProof="0">
                <a:solidFill>
                  <a:srgbClr val="06E000">
                    <a:alpha val="100000"/>
                  </a:srgbClr>
                </a:solidFill>
                <a:latin typeface="Segoe UI Bold" pitchFamily="34" charset="0"/>
                <a:ea typeface="Segoe UI Bold" pitchFamily="34" charset="-122"/>
                <a:cs typeface="Segoe UI Bold" pitchFamily="34" charset="-120"/>
              </a:rPr>
              <a:t>more info?</a:t>
            </a:r>
            <a:endParaRPr lang="en-GB" sz="2800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AC9C17-88BD-A116-A118-16E92F90991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1B8B2FC6-018E-4164-177E-96826FFF8D8F}"/>
              </a:ext>
            </a:extLst>
          </p:cNvPr>
          <p:cNvSpPr>
            <a:spLocks noGrp="1"/>
          </p:cNvSpPr>
          <p:nvPr>
            <p:ph sz="quarter" idx="65"/>
          </p:nvPr>
        </p:nvSpPr>
        <p:spPr>
          <a:xfrm>
            <a:off x="1313004" y="4314548"/>
            <a:ext cx="1834180" cy="17832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DA49305-15CD-F174-7D19-89FDE46F04DA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1313004" y="3766058"/>
            <a:ext cx="1834180" cy="392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36CF371-6FEC-485E-E34C-8CC634799E39}"/>
              </a:ext>
            </a:extLst>
          </p:cNvPr>
          <p:cNvSpPr>
            <a:spLocks noGrp="1"/>
          </p:cNvSpPr>
          <p:nvPr>
            <p:ph sz="quarter" idx="67"/>
          </p:nvPr>
        </p:nvSpPr>
        <p:spPr>
          <a:xfrm>
            <a:off x="4017638" y="4314548"/>
            <a:ext cx="1834180" cy="17832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757584D-D460-079B-4776-577AF603A950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17638" y="3766058"/>
            <a:ext cx="1834180" cy="392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E7509CBF-9896-C07B-B6C2-FA5942ECD687}"/>
              </a:ext>
            </a:extLst>
          </p:cNvPr>
          <p:cNvSpPr>
            <a:spLocks noGrp="1"/>
          </p:cNvSpPr>
          <p:nvPr>
            <p:ph sz="quarter" idx="69"/>
          </p:nvPr>
        </p:nvSpPr>
        <p:spPr>
          <a:xfrm>
            <a:off x="6699322" y="4314548"/>
            <a:ext cx="1834180" cy="17832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C37C676-0F73-3723-03B9-075F7FE4158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699322" y="3766058"/>
            <a:ext cx="1834180" cy="392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EA034AEE-C3F8-5D00-9AFE-7519AD697372}"/>
              </a:ext>
            </a:extLst>
          </p:cNvPr>
          <p:cNvSpPr>
            <a:spLocks noGrp="1"/>
          </p:cNvSpPr>
          <p:nvPr>
            <p:ph sz="quarter" idx="71"/>
          </p:nvPr>
        </p:nvSpPr>
        <p:spPr>
          <a:xfrm>
            <a:off x="9295259" y="4314548"/>
            <a:ext cx="1834180" cy="17832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1A7E4DA3-B154-684F-CF2B-E5595FE9966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9295259" y="3766058"/>
            <a:ext cx="1834180" cy="392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40083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Section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Image 1">
            <a:extLst>
              <a:ext uri="{FF2B5EF4-FFF2-40B4-BE49-F238E27FC236}">
                <a16:creationId xmlns:a16="http://schemas.microsoft.com/office/drawing/2014/main" id="{EFF11A52-82B0-14C4-4853-0BD0741A34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37083" y="2726768"/>
            <a:ext cx="3475038" cy="4787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1" descr="Image 1">
            <a:extLst>
              <a:ext uri="{FF2B5EF4-FFF2-40B4-BE49-F238E27FC236}">
                <a16:creationId xmlns:a16="http://schemas.microsoft.com/office/drawing/2014/main" id="{264F8D25-5C21-9585-0A11-A1F52B8AB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956" y="0"/>
            <a:ext cx="4138088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82792EDB-C761-C695-598F-332DDBB856C3}"/>
              </a:ext>
            </a:extLst>
          </p:cNvPr>
          <p:cNvSpPr txBox="1">
            <a:spLocks/>
          </p:cNvSpPr>
          <p:nvPr userDrawn="1"/>
        </p:nvSpPr>
        <p:spPr>
          <a:xfrm>
            <a:off x="838201" y="2314575"/>
            <a:ext cx="10515600" cy="106838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6C157E-FF18-0D28-34B8-135CAFAA21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5576" y="3475040"/>
            <a:ext cx="6800850" cy="8302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accent3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36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losing_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in front of a green circle&#10;&#10;Description automatically generated">
            <a:extLst>
              <a:ext uri="{FF2B5EF4-FFF2-40B4-BE49-F238E27FC236}">
                <a16:creationId xmlns:a16="http://schemas.microsoft.com/office/drawing/2014/main" id="{84C84307-4386-1E15-28CD-4180891E5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6D82FBB1-847D-BCA2-2298-89187EC3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274" y="2667138"/>
            <a:ext cx="5159221" cy="1314312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84FBFCB-B5E9-D359-19A0-55826EF62F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2121" y="4181682"/>
            <a:ext cx="5159221" cy="4794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accent3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830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losing_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in a circle&#10;&#10;Description automatically generated">
            <a:extLst>
              <a:ext uri="{FF2B5EF4-FFF2-40B4-BE49-F238E27FC236}">
                <a16:creationId xmlns:a16="http://schemas.microsoft.com/office/drawing/2014/main" id="{0F393988-DA11-0C77-4D5E-B2FDF9AA3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CEAF91FB-FF10-9681-19C9-D4522A476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274" y="2667138"/>
            <a:ext cx="5159221" cy="1314312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11C146B-D0B5-DF2B-6DF1-997EE6FB7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2121" y="4181682"/>
            <a:ext cx="5159221" cy="4794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accent3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19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" descr=" ">
            <a:extLst>
              <a:ext uri="{FF2B5EF4-FFF2-40B4-BE49-F238E27FC236}">
                <a16:creationId xmlns:a16="http://schemas.microsoft.com/office/drawing/2014/main" id="{EE4D854D-7574-5A9B-E454-BB5C1790F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5248" y="1"/>
            <a:ext cx="2206752" cy="1995378"/>
          </a:xfrm>
          <a:prstGeom prst="rect">
            <a:avLst/>
          </a:prstGeom>
        </p:spPr>
      </p:pic>
      <p:sp>
        <p:nvSpPr>
          <p:cNvPr id="9" name="Text 0">
            <a:extLst>
              <a:ext uri="{FF2B5EF4-FFF2-40B4-BE49-F238E27FC236}">
                <a16:creationId xmlns:a16="http://schemas.microsoft.com/office/drawing/2014/main" id="{30E0D451-7647-3CC0-38C3-5B95C9739A43}"/>
              </a:ext>
            </a:extLst>
          </p:cNvPr>
          <p:cNvSpPr/>
          <p:nvPr userDrawn="1"/>
        </p:nvSpPr>
        <p:spPr>
          <a:xfrm>
            <a:off x="9602813" y="-6540499"/>
            <a:ext cx="4208459" cy="12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>
                <a:solidFill>
                  <a:srgbClr val="000000">
                    <a:alpha val="100000"/>
                  </a:srgbClr>
                </a:solidFill>
                <a:latin typeface="Segoe UI Bold" pitchFamily="34" charset="0"/>
                <a:ea typeface="Segoe UI Bold" pitchFamily="34" charset="-122"/>
                <a:cs typeface="Segoe UI Bold" pitchFamily="34" charset="-120"/>
              </a:rPr>
              <a:t>TABLE OF</a:t>
            </a:r>
            <a:endParaRPr lang="en-US" sz="4000"/>
          </a:p>
          <a:p>
            <a:pPr marL="0" indent="0" algn="l">
              <a:buNone/>
            </a:pPr>
            <a:r>
              <a:rPr lang="en-US" sz="4000">
                <a:solidFill>
                  <a:srgbClr val="000000">
                    <a:alpha val="100000"/>
                  </a:srgbClr>
                </a:solidFill>
                <a:latin typeface="Segoe UI Bold" pitchFamily="34" charset="0"/>
                <a:ea typeface="Segoe UI Bold" pitchFamily="34" charset="-122"/>
                <a:cs typeface="Segoe UI Bold" pitchFamily="34" charset="-120"/>
              </a:rPr>
              <a:t>CONTENTS</a:t>
            </a:r>
            <a:endParaRPr lang="en-US" sz="4000"/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974731E9-6FAC-0E68-F9CB-2B0497AC1A9D}"/>
              </a:ext>
            </a:extLst>
          </p:cNvPr>
          <p:cNvSpPr/>
          <p:nvPr userDrawn="1"/>
        </p:nvSpPr>
        <p:spPr>
          <a:xfrm>
            <a:off x="4184411" y="-8953500"/>
            <a:ext cx="3950194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>
                <a:solidFill>
                  <a:srgbClr val="000000">
                    <a:alpha val="100000"/>
                  </a:srgbClr>
                </a:solidFill>
                <a:latin typeface="Segoe UI Regular" pitchFamily="34" charset="0"/>
                <a:ea typeface="Segoe UI Regular" pitchFamily="34" charset="-122"/>
                <a:cs typeface="Segoe UI Regular" pitchFamily="34" charset="-120"/>
              </a:rPr>
              <a:t>Duis aute irure dolor in reprehenderit</a:t>
            </a:r>
            <a:endParaRPr lang="en-US" sz="30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5ABC08-4512-9075-B1D8-836D35C9D463}"/>
              </a:ext>
            </a:extLst>
          </p:cNvPr>
          <p:cNvCxnSpPr>
            <a:cxnSpLocks/>
          </p:cNvCxnSpPr>
          <p:nvPr userDrawn="1"/>
        </p:nvCxnSpPr>
        <p:spPr>
          <a:xfrm>
            <a:off x="10279740" y="2079580"/>
            <a:ext cx="0" cy="38239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lose-up of people shaking hands&#10;&#10;Description automatically generated">
            <a:extLst>
              <a:ext uri="{FF2B5EF4-FFF2-40B4-BE49-F238E27FC236}">
                <a16:creationId xmlns:a16="http://schemas.microsoft.com/office/drawing/2014/main" id="{6EB4CDD6-AD7C-B42A-3778-3574A18B2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A61414-30B0-68E7-AD5D-D93B5276103D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0EFD8FF-F6A3-4162-8497-7AA9FAB8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412" y="697118"/>
            <a:ext cx="4321065" cy="954129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9346B07-269C-3E29-D201-F9B45B6EFFE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586412" y="1929406"/>
            <a:ext cx="4321175" cy="4124325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lvl1pPr>
            <a:lvl2pPr marL="800100" indent="-342900"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lvl2pPr>
            <a:lvl3pPr marL="1257300" indent="-342900"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lvl3pPr>
            <a:lvl4pPr marL="1657350" indent="-285750"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lvl4pPr>
            <a:lvl5pPr marL="2114550" indent="-285750"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1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+ Title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" descr="Image 1">
            <a:extLst>
              <a:ext uri="{FF2B5EF4-FFF2-40B4-BE49-F238E27FC236}">
                <a16:creationId xmlns:a16="http://schemas.microsoft.com/office/drawing/2014/main" id="{9EEFA333-6200-A870-A055-504EAB574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956" y="0"/>
            <a:ext cx="4138088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C9AB36-733D-47AA-0D61-9D0DE2E9C494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pic>
        <p:nvPicPr>
          <p:cNvPr id="5" name="Image 2" descr=" ">
            <a:extLst>
              <a:ext uri="{FF2B5EF4-FFF2-40B4-BE49-F238E27FC236}">
                <a16:creationId xmlns:a16="http://schemas.microsoft.com/office/drawing/2014/main" id="{4FB6AA63-D30F-AA3F-0D27-9A6D35CDA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6773"/>
          <a:stretch/>
        </p:blipFill>
        <p:spPr>
          <a:xfrm flipH="1">
            <a:off x="0" y="2613183"/>
            <a:ext cx="3548922" cy="3908915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08B5B24-C673-3C74-7EED-70862EDA48B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122184" y="20334"/>
            <a:ext cx="1062725" cy="260478"/>
          </a:xfrm>
        </p:spPr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65709B-9503-484C-F5B4-9959107C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D9A8B52-8781-B7DA-CC28-6761E356F16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543175" y="2613025"/>
            <a:ext cx="9039225" cy="3381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9383A9F-1F7B-5BD3-EA8C-96E11B1E83D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43175" y="2071162"/>
            <a:ext cx="9039225" cy="496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heading</a:t>
            </a:r>
          </a:p>
        </p:txBody>
      </p:sp>
    </p:spTree>
    <p:extLst>
      <p:ext uri="{BB962C8B-B14F-4D97-AF65-F5344CB8AC3E}">
        <p14:creationId xmlns:p14="http://schemas.microsoft.com/office/powerpoint/2010/main" val="71398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 1">
            <a:extLst>
              <a:ext uri="{FF2B5EF4-FFF2-40B4-BE49-F238E27FC236}">
                <a16:creationId xmlns:a16="http://schemas.microsoft.com/office/drawing/2014/main" id="{1B865944-98BA-93EF-1BFA-1E6E9B1C6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955" y="0"/>
            <a:ext cx="4138087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C9AB36-733D-47AA-0D61-9D0DE2E9C494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pic>
        <p:nvPicPr>
          <p:cNvPr id="5" name="Image 2" descr=" ">
            <a:extLst>
              <a:ext uri="{FF2B5EF4-FFF2-40B4-BE49-F238E27FC236}">
                <a16:creationId xmlns:a16="http://schemas.microsoft.com/office/drawing/2014/main" id="{4FB6AA63-D30F-AA3F-0D27-9A6D35CDA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6773"/>
          <a:stretch/>
        </p:blipFill>
        <p:spPr>
          <a:xfrm flipH="1">
            <a:off x="0" y="2613183"/>
            <a:ext cx="3548922" cy="3908915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08B5B24-C673-3C74-7EED-70862EDA48B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122184" y="20334"/>
            <a:ext cx="1062725" cy="260478"/>
          </a:xfrm>
        </p:spPr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145214-0BCB-79B3-CFC4-70F3D429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5C340041-4376-D3CF-E7DC-6EF4A2943A4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543175" y="2068787"/>
            <a:ext cx="9039225" cy="3925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5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CD8447-CEAD-BDE8-4480-948021F6696C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pic>
        <p:nvPicPr>
          <p:cNvPr id="3" name="Image 1" descr="Image 1">
            <a:extLst>
              <a:ext uri="{FF2B5EF4-FFF2-40B4-BE49-F238E27FC236}">
                <a16:creationId xmlns:a16="http://schemas.microsoft.com/office/drawing/2014/main" id="{1E099024-F8FB-E2C1-9AD2-B98895DA5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955" y="0"/>
            <a:ext cx="4138087" cy="1857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2" descr=" ">
            <a:extLst>
              <a:ext uri="{FF2B5EF4-FFF2-40B4-BE49-F238E27FC236}">
                <a16:creationId xmlns:a16="http://schemas.microsoft.com/office/drawing/2014/main" id="{560E1BEC-9081-0415-1E91-458D772F83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6773"/>
          <a:stretch/>
        </p:blipFill>
        <p:spPr>
          <a:xfrm flipH="1">
            <a:off x="0" y="2613183"/>
            <a:ext cx="3548922" cy="39089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DD4E3-C093-D8E4-7BED-1FE58361A16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5434DF-619D-D51C-1565-71C2A054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8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CD8447-CEAD-BDE8-4480-948021F6696C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pic>
        <p:nvPicPr>
          <p:cNvPr id="3" name="Image 2" descr=" ">
            <a:extLst>
              <a:ext uri="{FF2B5EF4-FFF2-40B4-BE49-F238E27FC236}">
                <a16:creationId xmlns:a16="http://schemas.microsoft.com/office/drawing/2014/main" id="{80AA8177-A9B3-100B-30FC-B13F5A89C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6773"/>
          <a:stretch/>
        </p:blipFill>
        <p:spPr>
          <a:xfrm flipH="1">
            <a:off x="0" y="2613183"/>
            <a:ext cx="3548922" cy="39089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B79CA-767B-46D7-5AA8-32417B439DB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F4A339-29CE-FD1B-AEA6-787A017F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84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1_Content (Title x2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CD8447-CEAD-BDE8-4480-948021F6696C}"/>
              </a:ext>
            </a:extLst>
          </p:cNvPr>
          <p:cNvSpPr/>
          <p:nvPr userDrawn="1"/>
        </p:nvSpPr>
        <p:spPr>
          <a:xfrm flipV="1">
            <a:off x="527212" y="1641252"/>
            <a:ext cx="512618" cy="45719"/>
          </a:xfrm>
          <a:prstGeom prst="rect">
            <a:avLst/>
          </a:prstGeom>
          <a:solidFill>
            <a:srgbClr val="03E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G"/>
          </a:p>
        </p:txBody>
      </p:sp>
      <p:pic>
        <p:nvPicPr>
          <p:cNvPr id="2" name="Image 1" descr="Image 1">
            <a:extLst>
              <a:ext uri="{FF2B5EF4-FFF2-40B4-BE49-F238E27FC236}">
                <a16:creationId xmlns:a16="http://schemas.microsoft.com/office/drawing/2014/main" id="{2F6F6B95-2463-206A-8EF5-F68EF2971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067384" y="2928145"/>
            <a:ext cx="3873290" cy="1738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2" descr=" ">
            <a:extLst>
              <a:ext uri="{FF2B5EF4-FFF2-40B4-BE49-F238E27FC236}">
                <a16:creationId xmlns:a16="http://schemas.microsoft.com/office/drawing/2014/main" id="{EA34C5D2-A749-1A52-222E-269E67E99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6773"/>
          <a:stretch/>
        </p:blipFill>
        <p:spPr>
          <a:xfrm rot="10800000" flipH="1">
            <a:off x="9490228" y="-1"/>
            <a:ext cx="2701771" cy="297583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203F1-C574-4B0B-130C-1E701A4528F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ECD614-5A08-A4D5-0499-08791F26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7" y="812562"/>
            <a:ext cx="3621458" cy="82868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D5CC67A-EEA2-1471-E229-40761ED1CE0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5496" y="3382667"/>
            <a:ext cx="3621459" cy="1003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2896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80BFD7A3-FA3F-4BBB-B0DF-CE965FE776BB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2185" y="6399994"/>
            <a:ext cx="1062725" cy="4830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328A49-3296-F6CE-D4CD-FA6DBF802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2184" y="20334"/>
            <a:ext cx="1062725" cy="260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 </a:t>
            </a:r>
            <a:fld id="{38A83A02-6F8F-43D4-A43C-0F185F29C000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3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727" r:id="rId6"/>
    <p:sldLayoutId id="2147483696" r:id="rId7"/>
    <p:sldLayoutId id="2147483697" r:id="rId8"/>
    <p:sldLayoutId id="2147483698" r:id="rId9"/>
    <p:sldLayoutId id="2147483699" r:id="rId10"/>
    <p:sldLayoutId id="2147483728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80" userDrawn="1">
          <p15:clr>
            <a:srgbClr val="F26B43"/>
          </p15:clr>
        </p15:guide>
        <p15:guide id="2" pos="1602" userDrawn="1">
          <p15:clr>
            <a:srgbClr val="F26B43"/>
          </p15:clr>
        </p15:guide>
        <p15:guide id="3" orient="horz" pos="1302" userDrawn="1">
          <p15:clr>
            <a:srgbClr val="F26B43"/>
          </p15:clr>
        </p15:guide>
        <p15:guide id="4" pos="72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69D86-B6B0-A76E-D182-DBBE594D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597" y="2667138"/>
            <a:ext cx="6965898" cy="1314312"/>
          </a:xfrm>
        </p:spPr>
        <p:txBody>
          <a:bodyPr lIns="91440" tIns="45720" rIns="91440" bIns="45720" anchor="t"/>
          <a:lstStyle/>
          <a:p>
            <a:r>
              <a:rPr lang="es-ES" sz="4800" dirty="0">
                <a:latin typeface="Segoe UI"/>
                <a:cs typeface="Segoe UI"/>
              </a:rPr>
              <a:t>Showroom Madrid</a:t>
            </a:r>
            <a:endParaRPr lang="en-US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587330DD-AB74-5FCA-8717-0A844D3270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5350" y="4181682"/>
            <a:ext cx="3415992" cy="479425"/>
          </a:xfrm>
        </p:spPr>
        <p:txBody>
          <a:bodyPr lIns="91440" tIns="45720" rIns="91440" bIns="45720" anchor="t"/>
          <a:lstStyle/>
          <a:p>
            <a:r>
              <a:rPr lang="es-ES" sz="2800" dirty="0"/>
              <a:t>Multimedia</a:t>
            </a:r>
          </a:p>
          <a:p>
            <a:endParaRPr lang="es-ES" sz="2800" dirty="0"/>
          </a:p>
          <a:p>
            <a:r>
              <a:rPr lang="es-ES" sz="2000" dirty="0">
                <a:solidFill>
                  <a:schemeClr val="tx1"/>
                </a:solidFill>
                <a:latin typeface="Segoe UI"/>
                <a:cs typeface="Segoe UI"/>
              </a:rPr>
              <a:t>V1</a:t>
            </a:r>
          </a:p>
          <a:p>
            <a:r>
              <a:rPr lang="es-ES" sz="2000" dirty="0">
                <a:solidFill>
                  <a:schemeClr val="tx1"/>
                </a:solidFill>
                <a:latin typeface="Segoe UI"/>
                <a:cs typeface="Segoe UI"/>
              </a:rPr>
              <a:t>18/diciembre/2024</a:t>
            </a:r>
          </a:p>
        </p:txBody>
      </p:sp>
    </p:spTree>
    <p:extLst>
      <p:ext uri="{BB962C8B-B14F-4D97-AF65-F5344CB8AC3E}">
        <p14:creationId xmlns:p14="http://schemas.microsoft.com/office/powerpoint/2010/main" val="337231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5C281D5-3CC3-B9B3-3D42-4C01370CAFB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7547016-7A6C-4A04-22B7-B30A3A80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6" y="812562"/>
            <a:ext cx="10338704" cy="828685"/>
          </a:xfrm>
        </p:spPr>
        <p:txBody>
          <a:bodyPr/>
          <a:lstStyle/>
          <a:p>
            <a:r>
              <a:rPr lang="es-ES" sz="3200" dirty="0"/>
              <a:t>Contenidos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3CE170-E9B7-05C7-58C9-F3EEC8D0D6B7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309250" y="812562"/>
            <a:ext cx="7915010" cy="3381375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Mundos con:</a:t>
            </a:r>
          </a:p>
          <a:p>
            <a:pPr marL="914400" lvl="1" indent="-457200">
              <a:lnSpc>
                <a:spcPct val="115000"/>
              </a:lnSpc>
              <a:buFont typeface="+mj-lt"/>
              <a:buAutoNum type="arabicPeriod"/>
            </a:pPr>
            <a:r>
              <a:rPr lang="es-E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Contenidos “finales”</a:t>
            </a:r>
          </a:p>
          <a:p>
            <a:pPr marL="914400" lvl="1" indent="-457200">
              <a:lnSpc>
                <a:spcPct val="115000"/>
              </a:lnSpc>
              <a:buFont typeface="+mj-lt"/>
              <a:buAutoNum type="arabicPeriod"/>
            </a:pPr>
            <a:r>
              <a:rPr lang="es-E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Narrativas (“submundos”)</a:t>
            </a: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Contenidos</a:t>
            </a:r>
            <a:endParaRPr lang="es-ES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Tipos de contenidos “finales”;</a:t>
            </a:r>
          </a:p>
          <a:p>
            <a:pPr marL="914400" lvl="1" indent="-457200">
              <a:lnSpc>
                <a:spcPct val="115000"/>
              </a:lnSpc>
              <a:buFont typeface="+mj-lt"/>
              <a:buAutoNum type="arabicPeriod"/>
            </a:pPr>
            <a:r>
              <a:rPr lang="es-E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Demos “maquetas” de apps y portales offline / online</a:t>
            </a:r>
          </a:p>
          <a:p>
            <a:pPr marL="914400" lvl="1" indent="-457200">
              <a:lnSpc>
                <a:spcPct val="115000"/>
              </a:lnSpc>
              <a:buFont typeface="+mj-lt"/>
              <a:buAutoNum type="arabicPeriod"/>
            </a:pPr>
            <a:r>
              <a:rPr lang="es-E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Videos, </a:t>
            </a:r>
            <a:r>
              <a:rPr lang="es-ES" sz="20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motion-graphic</a:t>
            </a:r>
            <a:r>
              <a:rPr lang="es-E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</a:t>
            </a:r>
          </a:p>
          <a:p>
            <a:pPr marL="914400" lvl="1" indent="-457200">
              <a:lnSpc>
                <a:spcPct val="115000"/>
              </a:lnSpc>
              <a:buFont typeface="+mj-lt"/>
              <a:buAutoNum type="arabicPeriod"/>
            </a:pPr>
            <a:r>
              <a:rPr lang="es-E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Carruseles de imágenes</a:t>
            </a:r>
          </a:p>
          <a:p>
            <a:pPr marL="914400" lvl="1" indent="-457200">
              <a:lnSpc>
                <a:spcPct val="115000"/>
              </a:lnSpc>
              <a:buFont typeface="+mj-lt"/>
              <a:buAutoNum type="arabicPeriod"/>
            </a:pPr>
            <a:r>
              <a:rPr lang="es-E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Animaciones multimedia</a:t>
            </a:r>
          </a:p>
          <a:p>
            <a:pPr marL="914400" lvl="1" indent="-457200">
              <a:lnSpc>
                <a:spcPct val="115000"/>
              </a:lnSpc>
              <a:buFont typeface="+mj-lt"/>
              <a:buAutoNum type="arabicPeriod"/>
            </a:pPr>
            <a:r>
              <a:rPr lang="es-E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Presentaciones </a:t>
            </a:r>
            <a:r>
              <a:rPr lang="es-ES" sz="20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Powerpoint</a:t>
            </a:r>
            <a:endParaRPr lang="es-ES" sz="20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buFont typeface="+mj-lt"/>
              <a:buAutoNum type="arabicPeriod"/>
            </a:pPr>
            <a:r>
              <a:rPr lang="es-E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Carpetas y Documentos </a:t>
            </a:r>
            <a:r>
              <a:rPr lang="es-ES" sz="20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</a:t>
            </a:r>
            <a:r>
              <a:rPr lang="es-E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Pagers</a:t>
            </a:r>
            <a:r>
              <a:rPr lang="es-E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otros PDF</a:t>
            </a:r>
          </a:p>
          <a:p>
            <a:pPr marL="914400" lvl="1" indent="-457200">
              <a:lnSpc>
                <a:spcPct val="115000"/>
              </a:lnSpc>
              <a:buFont typeface="+mj-lt"/>
              <a:buAutoNum type="arabicPeriod"/>
            </a:pPr>
            <a:r>
              <a:rPr lang="es-ES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Apps Web o Mobile que llaman a:</a:t>
            </a: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Activación de elementos físicos de la sala (sensores/actores)</a:t>
            </a: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Otras apps</a:t>
            </a:r>
          </a:p>
          <a:p>
            <a:pPr marL="514350" indent="-514350">
              <a:buClr>
                <a:srgbClr val="03E100"/>
              </a:buClr>
              <a:buFont typeface="+mj-lt"/>
              <a:buAutoNum type="arabicPeriod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3897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A0FD6-7290-B647-50B0-1608DDA20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4D13F7A-FA7C-CFF1-73D6-D2D093B24CD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719C998-BD6F-AFE1-3EBE-F26997E1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6" y="812562"/>
            <a:ext cx="10338704" cy="828685"/>
          </a:xfrm>
        </p:spPr>
        <p:txBody>
          <a:bodyPr/>
          <a:lstStyle/>
          <a:p>
            <a:r>
              <a:rPr lang="es-ES" sz="3200" dirty="0" err="1"/>
              <a:t>Intro</a:t>
            </a:r>
            <a:r>
              <a:rPr lang="es-ES" sz="3200" dirty="0"/>
              <a:t>: Acceso “n” mundos</a:t>
            </a:r>
          </a:p>
        </p:txBody>
      </p:sp>
      <p:sp>
        <p:nvSpPr>
          <p:cNvPr id="7" name="Diagrama de flujo: proceso predefinido 6">
            <a:extLst>
              <a:ext uri="{FF2B5EF4-FFF2-40B4-BE49-F238E27FC236}">
                <a16:creationId xmlns:a16="http://schemas.microsoft.com/office/drawing/2014/main" id="{FB32C286-A362-C81A-ED8C-0C0AB2F01AF7}"/>
              </a:ext>
            </a:extLst>
          </p:cNvPr>
          <p:cNvSpPr/>
          <p:nvPr/>
        </p:nvSpPr>
        <p:spPr>
          <a:xfrm>
            <a:off x="1691640" y="2066925"/>
            <a:ext cx="9281160" cy="3736578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o 8">
            <a:extLst>
              <a:ext uri="{FF2B5EF4-FFF2-40B4-BE49-F238E27FC236}">
                <a16:creationId xmlns:a16="http://schemas.microsoft.com/office/drawing/2014/main" id="{855320B9-0728-4FAF-24E5-8F5EC1839EE6}"/>
              </a:ext>
            </a:extLst>
          </p:cNvPr>
          <p:cNvSpPr/>
          <p:nvPr/>
        </p:nvSpPr>
        <p:spPr>
          <a:xfrm>
            <a:off x="3120390" y="2743200"/>
            <a:ext cx="2045970" cy="1074420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MUNDO 1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(</a:t>
            </a:r>
            <a:r>
              <a:rPr lang="es-ES" sz="1400" b="1" dirty="0" err="1">
                <a:solidFill>
                  <a:schemeClr val="tx1"/>
                </a:solidFill>
              </a:rPr>
              <a:t>i.e</a:t>
            </a:r>
            <a:r>
              <a:rPr lang="es-ES" sz="1400" b="1" dirty="0">
                <a:solidFill>
                  <a:schemeClr val="tx1"/>
                </a:solidFill>
              </a:rPr>
              <a:t> AEROPUERTOS)</a:t>
            </a:r>
          </a:p>
        </p:txBody>
      </p:sp>
      <p:sp>
        <p:nvSpPr>
          <p:cNvPr id="10" name="Marco 9">
            <a:extLst>
              <a:ext uri="{FF2B5EF4-FFF2-40B4-BE49-F238E27FC236}">
                <a16:creationId xmlns:a16="http://schemas.microsoft.com/office/drawing/2014/main" id="{1BBEF297-D607-5A10-C13E-C8F21865026D}"/>
              </a:ext>
            </a:extLst>
          </p:cNvPr>
          <p:cNvSpPr/>
          <p:nvPr/>
        </p:nvSpPr>
        <p:spPr>
          <a:xfrm>
            <a:off x="5330190" y="2743200"/>
            <a:ext cx="2045970" cy="1074420"/>
          </a:xfrm>
          <a:prstGeom prst="fram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MUNDO 2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(</a:t>
            </a:r>
            <a:r>
              <a:rPr lang="es-ES" sz="1400" b="1" dirty="0" err="1">
                <a:solidFill>
                  <a:schemeClr val="tx1"/>
                </a:solidFill>
              </a:rPr>
              <a:t>i.e</a:t>
            </a:r>
            <a:r>
              <a:rPr lang="es-ES" sz="1400" b="1" dirty="0">
                <a:solidFill>
                  <a:schemeClr val="tx1"/>
                </a:solidFill>
              </a:rPr>
              <a:t> INDUSTRIA)</a:t>
            </a:r>
          </a:p>
        </p:txBody>
      </p:sp>
      <p:sp>
        <p:nvSpPr>
          <p:cNvPr id="11" name="Marco 10">
            <a:extLst>
              <a:ext uri="{FF2B5EF4-FFF2-40B4-BE49-F238E27FC236}">
                <a16:creationId xmlns:a16="http://schemas.microsoft.com/office/drawing/2014/main" id="{BAF83068-1D50-8867-AC61-B6B6E25262FA}"/>
              </a:ext>
            </a:extLst>
          </p:cNvPr>
          <p:cNvSpPr/>
          <p:nvPr/>
        </p:nvSpPr>
        <p:spPr>
          <a:xfrm>
            <a:off x="7539990" y="2743200"/>
            <a:ext cx="2045970" cy="1074420"/>
          </a:xfrm>
          <a:prstGeom prst="fram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MUNDO 3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(</a:t>
            </a:r>
            <a:r>
              <a:rPr lang="es-ES" sz="1400" b="1" dirty="0" err="1">
                <a:solidFill>
                  <a:schemeClr val="tx1"/>
                </a:solidFill>
              </a:rPr>
              <a:t>i.e</a:t>
            </a:r>
            <a:r>
              <a:rPr lang="es-ES" sz="1400" b="1" dirty="0">
                <a:solidFill>
                  <a:schemeClr val="tx1"/>
                </a:solidFill>
              </a:rPr>
              <a:t> HOSPITAL)</a:t>
            </a:r>
          </a:p>
        </p:txBody>
      </p:sp>
      <p:sp>
        <p:nvSpPr>
          <p:cNvPr id="12" name="Marco 11">
            <a:extLst>
              <a:ext uri="{FF2B5EF4-FFF2-40B4-BE49-F238E27FC236}">
                <a16:creationId xmlns:a16="http://schemas.microsoft.com/office/drawing/2014/main" id="{A4A7E12F-0576-AD14-F631-64DBC11575F8}"/>
              </a:ext>
            </a:extLst>
          </p:cNvPr>
          <p:cNvSpPr/>
          <p:nvPr/>
        </p:nvSpPr>
        <p:spPr>
          <a:xfrm>
            <a:off x="3120390" y="4004310"/>
            <a:ext cx="2045970" cy="107442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MUNDO 4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(</a:t>
            </a:r>
            <a:r>
              <a:rPr lang="es-ES" sz="1400" b="1" dirty="0" err="1">
                <a:solidFill>
                  <a:schemeClr val="tx1"/>
                </a:solidFill>
              </a:rPr>
              <a:t>i.e</a:t>
            </a:r>
            <a:r>
              <a:rPr lang="es-ES" sz="1400" b="1" dirty="0">
                <a:solidFill>
                  <a:schemeClr val="tx1"/>
                </a:solidFill>
              </a:rPr>
              <a:t> HOTEL)</a:t>
            </a:r>
          </a:p>
        </p:txBody>
      </p:sp>
      <p:sp>
        <p:nvSpPr>
          <p:cNvPr id="13" name="Marco 12">
            <a:extLst>
              <a:ext uri="{FF2B5EF4-FFF2-40B4-BE49-F238E27FC236}">
                <a16:creationId xmlns:a16="http://schemas.microsoft.com/office/drawing/2014/main" id="{CE36F80E-49E4-A9D4-80A1-76F5195753EC}"/>
              </a:ext>
            </a:extLst>
          </p:cNvPr>
          <p:cNvSpPr/>
          <p:nvPr/>
        </p:nvSpPr>
        <p:spPr>
          <a:xfrm>
            <a:off x="5330190" y="4004310"/>
            <a:ext cx="2045970" cy="1074420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MUNDO …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(</a:t>
            </a:r>
            <a:r>
              <a:rPr lang="es-ES" sz="1400" b="1" dirty="0" err="1">
                <a:solidFill>
                  <a:schemeClr val="tx1"/>
                </a:solidFill>
              </a:rPr>
              <a:t>i.e</a:t>
            </a:r>
            <a:r>
              <a:rPr lang="es-ES" sz="1400" b="1" dirty="0">
                <a:solidFill>
                  <a:schemeClr val="tx1"/>
                </a:solidFill>
              </a:rPr>
              <a:t> RETAIL)</a:t>
            </a:r>
          </a:p>
        </p:txBody>
      </p:sp>
      <p:sp>
        <p:nvSpPr>
          <p:cNvPr id="14" name="Marco 13">
            <a:extLst>
              <a:ext uri="{FF2B5EF4-FFF2-40B4-BE49-F238E27FC236}">
                <a16:creationId xmlns:a16="http://schemas.microsoft.com/office/drawing/2014/main" id="{B6EFED68-11FB-32BA-8395-7364672E3E61}"/>
              </a:ext>
            </a:extLst>
          </p:cNvPr>
          <p:cNvSpPr/>
          <p:nvPr/>
        </p:nvSpPr>
        <p:spPr>
          <a:xfrm>
            <a:off x="7539990" y="4004310"/>
            <a:ext cx="2045970" cy="1074420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MUNDO N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(</a:t>
            </a:r>
            <a:r>
              <a:rPr lang="es-ES" sz="1400" b="1" dirty="0" err="1">
                <a:solidFill>
                  <a:schemeClr val="tx1"/>
                </a:solidFill>
              </a:rPr>
              <a:t>i.e</a:t>
            </a:r>
            <a:r>
              <a:rPr lang="es-ES" sz="1400" b="1" dirty="0">
                <a:solidFill>
                  <a:schemeClr val="tx1"/>
                </a:solidFill>
              </a:rPr>
              <a:t> …..)</a:t>
            </a:r>
          </a:p>
        </p:txBody>
      </p:sp>
    </p:spTree>
    <p:extLst>
      <p:ext uri="{BB962C8B-B14F-4D97-AF65-F5344CB8AC3E}">
        <p14:creationId xmlns:p14="http://schemas.microsoft.com/office/powerpoint/2010/main" val="207657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D2257-0926-A551-B605-DB50DC442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243C0C0-D24A-58A4-23EA-0F0672F2658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38A83A02-6F8F-43D4-A43C-0F185F29C00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444C7F3-6F2F-15FB-2563-015C062F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6" y="812562"/>
            <a:ext cx="3755024" cy="828685"/>
          </a:xfrm>
        </p:spPr>
        <p:txBody>
          <a:bodyPr/>
          <a:lstStyle/>
          <a:p>
            <a:r>
              <a:rPr lang="es-ES" dirty="0"/>
              <a:t>Arquitectura de Contenidos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23D2F0F-463F-411A-672B-6350AB84F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2867944"/>
              </p:ext>
            </p:extLst>
          </p:nvPr>
        </p:nvGraphicFramePr>
        <p:xfrm>
          <a:off x="2032000" y="1074420"/>
          <a:ext cx="10160000" cy="506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0077FC4D-4C28-8F5B-BE77-042880A80084}"/>
              </a:ext>
            </a:extLst>
          </p:cNvPr>
          <p:cNvSpPr/>
          <p:nvPr/>
        </p:nvSpPr>
        <p:spPr>
          <a:xfrm>
            <a:off x="10469880" y="2983230"/>
            <a:ext cx="960120" cy="811530"/>
          </a:xfrm>
          <a:prstGeom prst="rect">
            <a:avLst/>
          </a:prstGeom>
          <a:solidFill>
            <a:srgbClr val="FFC000"/>
          </a:solidFill>
          <a:ln w="317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APPS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</a:rPr>
              <a:t>EXTERNAS</a:t>
            </a:r>
          </a:p>
        </p:txBody>
      </p:sp>
      <p:sp>
        <p:nvSpPr>
          <p:cNvPr id="11" name="Cubo 10">
            <a:extLst>
              <a:ext uri="{FF2B5EF4-FFF2-40B4-BE49-F238E27FC236}">
                <a16:creationId xmlns:a16="http://schemas.microsoft.com/office/drawing/2014/main" id="{71FBE8A9-E02D-2778-4188-B14DCA9CC694}"/>
              </a:ext>
            </a:extLst>
          </p:cNvPr>
          <p:cNvSpPr/>
          <p:nvPr/>
        </p:nvSpPr>
        <p:spPr>
          <a:xfrm>
            <a:off x="10499249" y="4526280"/>
            <a:ext cx="1131570" cy="960120"/>
          </a:xfrm>
          <a:prstGeom prst="cub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/>
              <a:t>DISPOSITIVOS</a:t>
            </a:r>
          </a:p>
          <a:p>
            <a:pPr algn="ctr"/>
            <a:r>
              <a:rPr lang="es-ES" sz="900" dirty="0"/>
              <a:t>EXTERNOS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E530B5A-3CD7-9964-03D6-23E6C3B02FF3}"/>
              </a:ext>
            </a:extLst>
          </p:cNvPr>
          <p:cNvCxnSpPr>
            <a:endCxn id="8" idx="1"/>
          </p:cNvCxnSpPr>
          <p:nvPr/>
        </p:nvCxnSpPr>
        <p:spPr>
          <a:xfrm flipV="1">
            <a:off x="7920990" y="3388995"/>
            <a:ext cx="2548890" cy="405765"/>
          </a:xfrm>
          <a:prstGeom prst="straightConnector1">
            <a:avLst/>
          </a:prstGeom>
          <a:ln w="25400">
            <a:solidFill>
              <a:srgbClr val="03E100"/>
            </a:solidFill>
            <a:prstDash val="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4A84FAD5-43D1-0D2E-BCD5-D812A0D8A41B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7920990" y="4192469"/>
            <a:ext cx="2578259" cy="933886"/>
          </a:xfrm>
          <a:prstGeom prst="straightConnector1">
            <a:avLst/>
          </a:prstGeom>
          <a:ln w="25400">
            <a:solidFill>
              <a:srgbClr val="03E100"/>
            </a:solidFill>
            <a:prstDash val="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echa: curvada hacia abajo 30">
            <a:extLst>
              <a:ext uri="{FF2B5EF4-FFF2-40B4-BE49-F238E27FC236}">
                <a16:creationId xmlns:a16="http://schemas.microsoft.com/office/drawing/2014/main" id="{EA1F08C4-57FB-662F-4B5D-E6109436A587}"/>
              </a:ext>
            </a:extLst>
          </p:cNvPr>
          <p:cNvSpPr/>
          <p:nvPr/>
        </p:nvSpPr>
        <p:spPr>
          <a:xfrm rot="10800000">
            <a:off x="5760718" y="6170400"/>
            <a:ext cx="3463291" cy="473922"/>
          </a:xfrm>
          <a:prstGeom prst="curved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6B12DCF-141D-03FE-C28F-7402ED4C4473}"/>
              </a:ext>
            </a:extLst>
          </p:cNvPr>
          <p:cNvSpPr txBox="1"/>
          <p:nvPr/>
        </p:nvSpPr>
        <p:spPr>
          <a:xfrm>
            <a:off x="2005302" y="4800421"/>
            <a:ext cx="1682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>
                <a:solidFill>
                  <a:schemeClr val="accent3"/>
                </a:solidFill>
              </a:rPr>
              <a:t>Look &amp; </a:t>
            </a:r>
            <a:r>
              <a:rPr lang="es-ES" dirty="0" err="1">
                <a:solidFill>
                  <a:schemeClr val="accent3"/>
                </a:solidFill>
              </a:rPr>
              <a:t>feel</a:t>
            </a:r>
            <a:endParaRPr lang="es-ES" dirty="0">
              <a:solidFill>
                <a:schemeClr val="accent3"/>
              </a:solidFill>
            </a:endParaRPr>
          </a:p>
          <a:p>
            <a:pPr algn="r"/>
            <a:r>
              <a:rPr lang="es-ES" dirty="0">
                <a:solidFill>
                  <a:schemeClr val="accent3"/>
                </a:solidFill>
              </a:rPr>
              <a:t>“personalizado”</a:t>
            </a:r>
          </a:p>
          <a:p>
            <a:pPr algn="r"/>
            <a:r>
              <a:rPr lang="es-ES" dirty="0">
                <a:solidFill>
                  <a:schemeClr val="accent3"/>
                </a:solidFill>
              </a:rPr>
              <a:t>por mundo</a:t>
            </a:r>
          </a:p>
          <a:p>
            <a:pPr algn="r"/>
            <a:r>
              <a:rPr lang="es-ES" dirty="0">
                <a:solidFill>
                  <a:schemeClr val="accent3"/>
                </a:solidFill>
              </a:rPr>
              <a:t>(skin, colores…)</a:t>
            </a:r>
          </a:p>
        </p:txBody>
      </p:sp>
    </p:spTree>
    <p:extLst>
      <p:ext uri="{BB962C8B-B14F-4D97-AF65-F5344CB8AC3E}">
        <p14:creationId xmlns:p14="http://schemas.microsoft.com/office/powerpoint/2010/main" val="1668012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Getronics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3DCE0"/>
      </a:accent1>
      <a:accent2>
        <a:srgbClr val="57BD37"/>
      </a:accent2>
      <a:accent3>
        <a:srgbClr val="03E100"/>
      </a:accent3>
      <a:accent4>
        <a:srgbClr val="275D16"/>
      </a:accent4>
      <a:accent5>
        <a:srgbClr val="F1F504"/>
      </a:accent5>
      <a:accent6>
        <a:srgbClr val="F4D602"/>
      </a:accent6>
      <a:hlink>
        <a:srgbClr val="0563C1"/>
      </a:hlink>
      <a:folHlink>
        <a:srgbClr val="E7AF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tronics_PowerpointTemplate_Mar24  -  Solo lectura" id="{11D57B4D-EC9F-4F42-B78E-6B6DDD76B102}" vid="{04B48C07-7D57-4D03-AE8C-F61C6925BE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7FFF0F43D3A1438AF360685D35FC44" ma:contentTypeVersion="4" ma:contentTypeDescription="Crear nuevo documento." ma:contentTypeScope="" ma:versionID="943bad717f615f98805aee59631b558b">
  <xsd:schema xmlns:xsd="http://www.w3.org/2001/XMLSchema" xmlns:xs="http://www.w3.org/2001/XMLSchema" xmlns:p="http://schemas.microsoft.com/office/2006/metadata/properties" xmlns:ns2="df152ed2-520c-4623-ad1b-8178820e96e6" targetNamespace="http://schemas.microsoft.com/office/2006/metadata/properties" ma:root="true" ma:fieldsID="c6fd3cfd98c985e48c54197f478d7e45" ns2:_="">
    <xsd:import namespace="df152ed2-520c-4623-ad1b-8178820e96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52ed2-520c-4623-ad1b-8178820e96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5AA500-447F-4ADA-9952-ECB05D220336}">
  <ds:schemaRefs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9fc202d4-b6c3-4150-91d4-1c9cefbc4d26"/>
  </ds:schemaRefs>
</ds:datastoreItem>
</file>

<file path=customXml/itemProps2.xml><?xml version="1.0" encoding="utf-8"?>
<ds:datastoreItem xmlns:ds="http://schemas.openxmlformats.org/officeDocument/2006/customXml" ds:itemID="{12B82D0E-0AA1-4741-8EF4-588517C2A159}"/>
</file>

<file path=customXml/itemProps3.xml><?xml version="1.0" encoding="utf-8"?>
<ds:datastoreItem xmlns:ds="http://schemas.openxmlformats.org/officeDocument/2006/customXml" ds:itemID="{350041AF-B732-48C9-A173-640C934C760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40b5de6-6e2e-46f2-bca1-507eb809bbf7}" enabled="1" method="Privileged" siteId="{56d7daaa-b378-45b3-aa11-af9402b401b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Getronics_PowerpointTemplate_Mar24</Template>
  <TotalTime>8050</TotalTime>
  <Words>226</Words>
  <Application>Microsoft Office PowerPoint</Application>
  <PresentationFormat>Panorámica</PresentationFormat>
  <Paragraphs>69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Aptos</vt:lpstr>
      <vt:lpstr>Arial</vt:lpstr>
      <vt:lpstr>Calibri</vt:lpstr>
      <vt:lpstr>Courier New</vt:lpstr>
      <vt:lpstr>Segoe UI</vt:lpstr>
      <vt:lpstr>Segoe UI Bold</vt:lpstr>
      <vt:lpstr>Segoe UI Regular</vt:lpstr>
      <vt:lpstr>Symbol</vt:lpstr>
      <vt:lpstr>Tema de Office</vt:lpstr>
      <vt:lpstr>Showroom Madrid</vt:lpstr>
      <vt:lpstr>Contenidos</vt:lpstr>
      <vt:lpstr>Intro: Acceso “n” mundos</vt:lpstr>
      <vt:lpstr>Arquitectura de Contenidos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Getronics Template</dc:title>
  <dc:creator>Diaz Salabert, Javier</dc:creator>
  <cp:keywords>Getronics Corporate Template 2023</cp:keywords>
  <cp:lastModifiedBy>Diaz Salabert, Javier</cp:lastModifiedBy>
  <cp:revision>31</cp:revision>
  <dcterms:created xsi:type="dcterms:W3CDTF">2024-04-03T05:05:12Z</dcterms:created>
  <dcterms:modified xsi:type="dcterms:W3CDTF">2024-12-18T18:50:24Z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0x0101000C7FFF0F43D3A1438AF360685D35FC44</vt:lpwstr>
  </property>
  <property fmtid="{D5CDD505-2E9C-101B-9397-08002B2CF9AE}" pid="3" name="_dlc_DocIdItemGuid">
    <vt:lpwstr>f77fb568-f495-4e9e-b5a5-963e30e78f8a</vt:lpwstr>
  </property>
  <property fmtid="{D5CDD505-2E9C-101B-9397-08002B2CF9AE}" pid="4" name="Order">
    <vt:r8>7200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MediaServiceImageTags">
    <vt:lpwstr/>
  </property>
</Properties>
</file>